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media/image48.jpg" ContentType="image/jpeg"/>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7" r:id="rId4"/>
    <p:sldMasterId id="2147483710" r:id="rId5"/>
    <p:sldMasterId id="2147483734" r:id="rId6"/>
    <p:sldMasterId id="2147483830" r:id="rId7"/>
    <p:sldMasterId id="2147483845" r:id="rId8"/>
  </p:sldMasterIdLst>
  <p:notesMasterIdLst>
    <p:notesMasterId r:id="rId30"/>
  </p:notesMasterIdLst>
  <p:sldIdLst>
    <p:sldId id="1245" r:id="rId9"/>
    <p:sldId id="2147478492" r:id="rId10"/>
    <p:sldId id="2147478493" r:id="rId11"/>
    <p:sldId id="326" r:id="rId12"/>
    <p:sldId id="2147478529" r:id="rId13"/>
    <p:sldId id="2147478534" r:id="rId14"/>
    <p:sldId id="271" r:id="rId15"/>
    <p:sldId id="2147478556" r:id="rId16"/>
    <p:sldId id="258" r:id="rId17"/>
    <p:sldId id="2147478553" r:id="rId18"/>
    <p:sldId id="2147478549" r:id="rId19"/>
    <p:sldId id="2147478558" r:id="rId20"/>
    <p:sldId id="2147478499" r:id="rId21"/>
    <p:sldId id="2147478525" r:id="rId22"/>
    <p:sldId id="2147478559" r:id="rId23"/>
    <p:sldId id="2147478547" r:id="rId24"/>
    <p:sldId id="2147478513" r:id="rId25"/>
    <p:sldId id="2147478467" r:id="rId26"/>
    <p:sldId id="2147478542" r:id="rId27"/>
    <p:sldId id="2147478539" r:id="rId28"/>
    <p:sldId id="2147478537" r:id="rId29"/>
  </p:sldIdLst>
  <p:sldSz cx="12192000" cy="6858000"/>
  <p:notesSz cx="6858000" cy="9144000"/>
  <p:embeddedFontLst>
    <p:embeddedFont>
      <p:font typeface="Cambria" panose="02040503050406030204" pitchFamily="18" charset="0"/>
      <p:regular r:id="rId31"/>
      <p:bold r:id="rId32"/>
      <p:italic r:id="rId33"/>
      <p:boldItalic r:id="rId34"/>
    </p:embeddedFont>
    <p:embeddedFont>
      <p:font typeface="Gotham Narrow" charset="0"/>
      <p:regular r:id="rId35"/>
      <p:bold r:id="rId36"/>
      <p:italic r:id="rId37"/>
      <p:boldItalic r:id="rId38"/>
    </p:embeddedFont>
    <p:embeddedFont>
      <p:font typeface="Gotham Narrow Bold" panose="020B0604020202020204" charset="0"/>
      <p:regular r:id="rId39"/>
      <p:bold r:id="rId40"/>
      <p:italic r:id="rId41"/>
      <p:boldItalic r:id="rId42"/>
    </p:embeddedFont>
    <p:embeddedFont>
      <p:font typeface="GothamNarrow-Book" charset="0"/>
      <p:regular r:id="rId43"/>
      <p:italic r:id="rId44"/>
    </p:embeddedFont>
    <p:embeddedFont>
      <p:font typeface="ING Me" panose="02000506040000020004" charset="0"/>
      <p:regular r:id="rId45"/>
      <p:bold r:id="rId46"/>
      <p:italic r:id="rId47"/>
      <p:boldItalic r:id="rId48"/>
    </p:embeddedFont>
    <p:embeddedFont>
      <p:font typeface="Tahoma" panose="020B0604030504040204" pitchFamily="34" charset="0"/>
      <p:regular r:id="rId49"/>
      <p:bold r:id="rId5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908C1E7-848B-42D5-8424-1A4DDD9E514E}">
          <p14:sldIdLst/>
        </p14:section>
        <p14:section name="Stijl elementen" id="{DC37DDB6-07D2-459E-8DE5-246D6748C68A}">
          <p14:sldIdLst/>
        </p14:section>
        <p14:section name="Iconen" id="{23BC5B6A-F4C3-48F9-812D-1FF15DC05F50}">
          <p14:sldIdLst>
            <p14:sldId id="1245"/>
            <p14:sldId id="2147478492"/>
            <p14:sldId id="2147478493"/>
            <p14:sldId id="326"/>
            <p14:sldId id="2147478529"/>
            <p14:sldId id="2147478534"/>
            <p14:sldId id="271"/>
            <p14:sldId id="2147478556"/>
            <p14:sldId id="258"/>
            <p14:sldId id="2147478553"/>
            <p14:sldId id="2147478549"/>
            <p14:sldId id="2147478558"/>
            <p14:sldId id="2147478499"/>
            <p14:sldId id="2147478525"/>
            <p14:sldId id="2147478559"/>
            <p14:sldId id="2147478547"/>
            <p14:sldId id="2147478513"/>
            <p14:sldId id="2147478467"/>
            <p14:sldId id="2147478542"/>
            <p14:sldId id="2147478539"/>
            <p14:sldId id="214747853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E29048-3913-5B89-3B72-7A2C2911FD8B}" name="Jim Bastiaans" initials="JB" userId="S::Bastiaans@maritimetechnology.nl::59a75c56-59bc-45e5-8941-4078dbd56d5c" providerId="AD"/>
  <p188:author id="{6297D1AA-CE09-34BC-2F68-1C1F45F500BE}" name="Edward Feitsma" initials="EF" userId="S::feitsma@vnoncw-mkb.nl::bf148a0d-8df2-4b9a-9194-9201c42d26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9.fntdata"/><Relationship Id="rId21" Type="http://schemas.openxmlformats.org/officeDocument/2006/relationships/slide" Target="slides/slide13.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2.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6.fntdata"/><Relationship Id="rId49"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oleObject" Target="file:///\\LNV.INTERN\Home\k\kroest1\API_NY.GDP.PCAP.PP.CD_DS2_en_excel_v2_5708311.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Top 12 bbp</a:t>
            </a:r>
            <a:r>
              <a:rPr lang="nl-NL" baseline="0"/>
              <a:t> per capita + China, Japan, World, EU, OECD* in 2022 (koopkrachtpariteit)</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tx>
            <c:strRef>
              <c:f>Data!$A$5</c:f>
              <c:strCache>
                <c:ptCount val="1"/>
                <c:pt idx="0">
                  <c:v>Luxembourg</c:v>
                </c:pt>
              </c:strCache>
            </c:strRef>
          </c:tx>
          <c:spPr>
            <a:solidFill>
              <a:schemeClr val="accent1"/>
            </a:solidFill>
            <a:ln>
              <a:noFill/>
            </a:ln>
            <a:effectLst/>
          </c:spPr>
          <c:invertIfNegative val="0"/>
          <c:cat>
            <c:strRef>
              <c:f>Data!$B$4</c:f>
              <c:strCache>
                <c:ptCount val="1"/>
                <c:pt idx="0">
                  <c:v>2022</c:v>
                </c:pt>
              </c:strCache>
            </c:strRef>
          </c:cat>
          <c:val>
            <c:numRef>
              <c:f>Data!$B$5</c:f>
              <c:numCache>
                <c:formatCode>General</c:formatCode>
                <c:ptCount val="1"/>
                <c:pt idx="0">
                  <c:v>142213.85168524634</c:v>
                </c:pt>
              </c:numCache>
            </c:numRef>
          </c:val>
          <c:extLst>
            <c:ext xmlns:c16="http://schemas.microsoft.com/office/drawing/2014/chart" uri="{C3380CC4-5D6E-409C-BE32-E72D297353CC}">
              <c16:uniqueId val="{00000000-1BEA-44A9-ACE8-3CB01740A218}"/>
            </c:ext>
          </c:extLst>
        </c:ser>
        <c:ser>
          <c:idx val="1"/>
          <c:order val="1"/>
          <c:tx>
            <c:strRef>
              <c:f>Data!$A$6</c:f>
              <c:strCache>
                <c:ptCount val="1"/>
                <c:pt idx="0">
                  <c:v>Singapore</c:v>
                </c:pt>
              </c:strCache>
            </c:strRef>
          </c:tx>
          <c:spPr>
            <a:solidFill>
              <a:schemeClr val="accent2"/>
            </a:solidFill>
            <a:ln>
              <a:noFill/>
            </a:ln>
            <a:effectLst/>
          </c:spPr>
          <c:invertIfNegative val="0"/>
          <c:cat>
            <c:strRef>
              <c:f>Data!$B$4</c:f>
              <c:strCache>
                <c:ptCount val="1"/>
                <c:pt idx="0">
                  <c:v>2022</c:v>
                </c:pt>
              </c:strCache>
            </c:strRef>
          </c:cat>
          <c:val>
            <c:numRef>
              <c:f>Data!$B$6</c:f>
              <c:numCache>
                <c:formatCode>General</c:formatCode>
                <c:ptCount val="1"/>
                <c:pt idx="0">
                  <c:v>127564.55657377582</c:v>
                </c:pt>
              </c:numCache>
            </c:numRef>
          </c:val>
          <c:extLst>
            <c:ext xmlns:c16="http://schemas.microsoft.com/office/drawing/2014/chart" uri="{C3380CC4-5D6E-409C-BE32-E72D297353CC}">
              <c16:uniqueId val="{00000001-1BEA-44A9-ACE8-3CB01740A218}"/>
            </c:ext>
          </c:extLst>
        </c:ser>
        <c:ser>
          <c:idx val="2"/>
          <c:order val="2"/>
          <c:tx>
            <c:strRef>
              <c:f>Data!$A$7</c:f>
              <c:strCache>
                <c:ptCount val="1"/>
                <c:pt idx="0">
                  <c:v>Ireland</c:v>
                </c:pt>
              </c:strCache>
            </c:strRef>
          </c:tx>
          <c:spPr>
            <a:solidFill>
              <a:schemeClr val="accent3"/>
            </a:solidFill>
            <a:ln>
              <a:noFill/>
            </a:ln>
            <a:effectLst/>
          </c:spPr>
          <c:invertIfNegative val="0"/>
          <c:cat>
            <c:strRef>
              <c:f>Data!$B$4</c:f>
              <c:strCache>
                <c:ptCount val="1"/>
                <c:pt idx="0">
                  <c:v>2022</c:v>
                </c:pt>
              </c:strCache>
            </c:strRef>
          </c:cat>
          <c:val>
            <c:numRef>
              <c:f>Data!$B$7</c:f>
              <c:numCache>
                <c:formatCode>General</c:formatCode>
                <c:ptCount val="1"/>
                <c:pt idx="0">
                  <c:v>126905.19853447618</c:v>
                </c:pt>
              </c:numCache>
            </c:numRef>
          </c:val>
          <c:extLst>
            <c:ext xmlns:c16="http://schemas.microsoft.com/office/drawing/2014/chart" uri="{C3380CC4-5D6E-409C-BE32-E72D297353CC}">
              <c16:uniqueId val="{00000002-1BEA-44A9-ACE8-3CB01740A218}"/>
            </c:ext>
          </c:extLst>
        </c:ser>
        <c:ser>
          <c:idx val="3"/>
          <c:order val="3"/>
          <c:tx>
            <c:strRef>
              <c:f>Data!$A$8</c:f>
              <c:strCache>
                <c:ptCount val="1"/>
                <c:pt idx="0">
                  <c:v>Norway</c:v>
                </c:pt>
              </c:strCache>
            </c:strRef>
          </c:tx>
          <c:spPr>
            <a:solidFill>
              <a:schemeClr val="accent4"/>
            </a:solidFill>
            <a:ln>
              <a:noFill/>
            </a:ln>
            <a:effectLst/>
          </c:spPr>
          <c:invertIfNegative val="0"/>
          <c:cat>
            <c:strRef>
              <c:f>Data!$B$4</c:f>
              <c:strCache>
                <c:ptCount val="1"/>
                <c:pt idx="0">
                  <c:v>2022</c:v>
                </c:pt>
              </c:strCache>
            </c:strRef>
          </c:cat>
          <c:val>
            <c:numRef>
              <c:f>Data!$B$8</c:f>
              <c:numCache>
                <c:formatCode>General</c:formatCode>
                <c:ptCount val="1"/>
                <c:pt idx="0">
                  <c:v>114898.75988556916</c:v>
                </c:pt>
              </c:numCache>
            </c:numRef>
          </c:val>
          <c:extLst>
            <c:ext xmlns:c16="http://schemas.microsoft.com/office/drawing/2014/chart" uri="{C3380CC4-5D6E-409C-BE32-E72D297353CC}">
              <c16:uniqueId val="{00000003-1BEA-44A9-ACE8-3CB01740A218}"/>
            </c:ext>
          </c:extLst>
        </c:ser>
        <c:ser>
          <c:idx val="4"/>
          <c:order val="4"/>
          <c:tx>
            <c:strRef>
              <c:f>Data!$A$9</c:f>
              <c:strCache>
                <c:ptCount val="1"/>
                <c:pt idx="0">
                  <c:v>Qatar</c:v>
                </c:pt>
              </c:strCache>
            </c:strRef>
          </c:tx>
          <c:spPr>
            <a:solidFill>
              <a:schemeClr val="accent5"/>
            </a:solidFill>
            <a:ln>
              <a:noFill/>
            </a:ln>
            <a:effectLst/>
          </c:spPr>
          <c:invertIfNegative val="0"/>
          <c:cat>
            <c:strRef>
              <c:f>Data!$B$4</c:f>
              <c:strCache>
                <c:ptCount val="1"/>
                <c:pt idx="0">
                  <c:v>2022</c:v>
                </c:pt>
              </c:strCache>
            </c:strRef>
          </c:cat>
          <c:val>
            <c:numRef>
              <c:f>Data!$B$9</c:f>
              <c:numCache>
                <c:formatCode>General</c:formatCode>
                <c:ptCount val="1"/>
                <c:pt idx="0">
                  <c:v>114648.03155038324</c:v>
                </c:pt>
              </c:numCache>
            </c:numRef>
          </c:val>
          <c:extLst>
            <c:ext xmlns:c16="http://schemas.microsoft.com/office/drawing/2014/chart" uri="{C3380CC4-5D6E-409C-BE32-E72D297353CC}">
              <c16:uniqueId val="{00000004-1BEA-44A9-ACE8-3CB01740A218}"/>
            </c:ext>
          </c:extLst>
        </c:ser>
        <c:ser>
          <c:idx val="5"/>
          <c:order val="5"/>
          <c:tx>
            <c:strRef>
              <c:f>Data!$A$10</c:f>
              <c:strCache>
                <c:ptCount val="1"/>
                <c:pt idx="0">
                  <c:v>Bermuda</c:v>
                </c:pt>
              </c:strCache>
            </c:strRef>
          </c:tx>
          <c:spPr>
            <a:solidFill>
              <a:schemeClr val="accent6"/>
            </a:solidFill>
            <a:ln>
              <a:noFill/>
            </a:ln>
            <a:effectLst/>
          </c:spPr>
          <c:invertIfNegative val="0"/>
          <c:cat>
            <c:strRef>
              <c:f>Data!$B$4</c:f>
              <c:strCache>
                <c:ptCount val="1"/>
                <c:pt idx="0">
                  <c:v>2022</c:v>
                </c:pt>
              </c:strCache>
            </c:strRef>
          </c:cat>
          <c:val>
            <c:numRef>
              <c:f>Data!$B$10</c:f>
              <c:numCache>
                <c:formatCode>General</c:formatCode>
                <c:ptCount val="1"/>
                <c:pt idx="0">
                  <c:v>95837.032419488751</c:v>
                </c:pt>
              </c:numCache>
            </c:numRef>
          </c:val>
          <c:extLst>
            <c:ext xmlns:c16="http://schemas.microsoft.com/office/drawing/2014/chart" uri="{C3380CC4-5D6E-409C-BE32-E72D297353CC}">
              <c16:uniqueId val="{00000005-1BEA-44A9-ACE8-3CB01740A218}"/>
            </c:ext>
          </c:extLst>
        </c:ser>
        <c:ser>
          <c:idx val="6"/>
          <c:order val="6"/>
          <c:tx>
            <c:strRef>
              <c:f>Data!$A$11</c:f>
              <c:strCache>
                <c:ptCount val="1"/>
                <c:pt idx="0">
                  <c:v>United Arab Emirates</c:v>
                </c:pt>
              </c:strCache>
            </c:strRef>
          </c:tx>
          <c:spPr>
            <a:solidFill>
              <a:schemeClr val="accent1">
                <a:lumMod val="60000"/>
              </a:schemeClr>
            </a:solidFill>
            <a:ln>
              <a:noFill/>
            </a:ln>
            <a:effectLst/>
          </c:spPr>
          <c:invertIfNegative val="0"/>
          <c:cat>
            <c:strRef>
              <c:f>Data!$B$4</c:f>
              <c:strCache>
                <c:ptCount val="1"/>
                <c:pt idx="0">
                  <c:v>2022</c:v>
                </c:pt>
              </c:strCache>
            </c:strRef>
          </c:cat>
          <c:val>
            <c:numRef>
              <c:f>Data!$B$11</c:f>
              <c:numCache>
                <c:formatCode>General</c:formatCode>
                <c:ptCount val="1"/>
                <c:pt idx="0">
                  <c:v>87729.191263806104</c:v>
                </c:pt>
              </c:numCache>
            </c:numRef>
          </c:val>
          <c:extLst>
            <c:ext xmlns:c16="http://schemas.microsoft.com/office/drawing/2014/chart" uri="{C3380CC4-5D6E-409C-BE32-E72D297353CC}">
              <c16:uniqueId val="{00000006-1BEA-44A9-ACE8-3CB01740A218}"/>
            </c:ext>
          </c:extLst>
        </c:ser>
        <c:ser>
          <c:idx val="7"/>
          <c:order val="7"/>
          <c:tx>
            <c:strRef>
              <c:f>Data!$A$12</c:f>
              <c:strCache>
                <c:ptCount val="1"/>
                <c:pt idx="0">
                  <c:v>Switzerland</c:v>
                </c:pt>
              </c:strCache>
            </c:strRef>
          </c:tx>
          <c:spPr>
            <a:solidFill>
              <a:schemeClr val="accent2">
                <a:lumMod val="60000"/>
              </a:schemeClr>
            </a:solidFill>
            <a:ln>
              <a:noFill/>
            </a:ln>
            <a:effectLst/>
          </c:spPr>
          <c:invertIfNegative val="0"/>
          <c:cat>
            <c:strRef>
              <c:f>Data!$B$4</c:f>
              <c:strCache>
                <c:ptCount val="1"/>
                <c:pt idx="0">
                  <c:v>2022</c:v>
                </c:pt>
              </c:strCache>
            </c:strRef>
          </c:cat>
          <c:val>
            <c:numRef>
              <c:f>Data!$B$12</c:f>
              <c:numCache>
                <c:formatCode>General</c:formatCode>
                <c:ptCount val="1"/>
                <c:pt idx="0">
                  <c:v>83598.453356565005</c:v>
                </c:pt>
              </c:numCache>
            </c:numRef>
          </c:val>
          <c:extLst>
            <c:ext xmlns:c16="http://schemas.microsoft.com/office/drawing/2014/chart" uri="{C3380CC4-5D6E-409C-BE32-E72D297353CC}">
              <c16:uniqueId val="{00000007-1BEA-44A9-ACE8-3CB01740A218}"/>
            </c:ext>
          </c:extLst>
        </c:ser>
        <c:ser>
          <c:idx val="8"/>
          <c:order val="8"/>
          <c:tx>
            <c:strRef>
              <c:f>Data!$A$13</c:f>
              <c:strCache>
                <c:ptCount val="1"/>
                <c:pt idx="0">
                  <c:v>United States</c:v>
                </c:pt>
              </c:strCache>
            </c:strRef>
          </c:tx>
          <c:spPr>
            <a:solidFill>
              <a:schemeClr val="accent3">
                <a:lumMod val="60000"/>
              </a:schemeClr>
            </a:solidFill>
            <a:ln>
              <a:noFill/>
            </a:ln>
            <a:effectLst/>
          </c:spPr>
          <c:invertIfNegative val="0"/>
          <c:cat>
            <c:strRef>
              <c:f>Data!$B$4</c:f>
              <c:strCache>
                <c:ptCount val="1"/>
                <c:pt idx="0">
                  <c:v>2022</c:v>
                </c:pt>
              </c:strCache>
            </c:strRef>
          </c:cat>
          <c:val>
            <c:numRef>
              <c:f>Data!$B$13</c:f>
              <c:numCache>
                <c:formatCode>General</c:formatCode>
                <c:ptCount val="1"/>
                <c:pt idx="0">
                  <c:v>76398.591742205666</c:v>
                </c:pt>
              </c:numCache>
            </c:numRef>
          </c:val>
          <c:extLst>
            <c:ext xmlns:c16="http://schemas.microsoft.com/office/drawing/2014/chart" uri="{C3380CC4-5D6E-409C-BE32-E72D297353CC}">
              <c16:uniqueId val="{00000008-1BEA-44A9-ACE8-3CB01740A218}"/>
            </c:ext>
          </c:extLst>
        </c:ser>
        <c:ser>
          <c:idx val="9"/>
          <c:order val="9"/>
          <c:tx>
            <c:strRef>
              <c:f>Data!$A$14</c:f>
              <c:strCache>
                <c:ptCount val="1"/>
                <c:pt idx="0">
                  <c:v>North America</c:v>
                </c:pt>
              </c:strCache>
            </c:strRef>
          </c:tx>
          <c:spPr>
            <a:solidFill>
              <a:schemeClr val="accent4">
                <a:lumMod val="60000"/>
              </a:schemeClr>
            </a:solidFill>
            <a:ln>
              <a:noFill/>
            </a:ln>
            <a:effectLst/>
          </c:spPr>
          <c:invertIfNegative val="0"/>
          <c:cat>
            <c:strRef>
              <c:f>Data!$B$4</c:f>
              <c:strCache>
                <c:ptCount val="1"/>
                <c:pt idx="0">
                  <c:v>2022</c:v>
                </c:pt>
              </c:strCache>
            </c:strRef>
          </c:cat>
          <c:val>
            <c:numRef>
              <c:f>Data!$B$14</c:f>
              <c:numCache>
                <c:formatCode>General</c:formatCode>
                <c:ptCount val="1"/>
                <c:pt idx="0">
                  <c:v>74519.72561439767</c:v>
                </c:pt>
              </c:numCache>
            </c:numRef>
          </c:val>
          <c:extLst>
            <c:ext xmlns:c16="http://schemas.microsoft.com/office/drawing/2014/chart" uri="{C3380CC4-5D6E-409C-BE32-E72D297353CC}">
              <c16:uniqueId val="{00000009-1BEA-44A9-ACE8-3CB01740A218}"/>
            </c:ext>
          </c:extLst>
        </c:ser>
        <c:ser>
          <c:idx val="10"/>
          <c:order val="10"/>
          <c:tx>
            <c:strRef>
              <c:f>Data!$A$15</c:f>
              <c:strCache>
                <c:ptCount val="1"/>
                <c:pt idx="0">
                  <c:v>Denmark</c:v>
                </c:pt>
              </c:strCache>
            </c:strRef>
          </c:tx>
          <c:spPr>
            <a:solidFill>
              <a:schemeClr val="accent5">
                <a:lumMod val="60000"/>
              </a:schemeClr>
            </a:solidFill>
            <a:ln>
              <a:noFill/>
            </a:ln>
            <a:effectLst/>
          </c:spPr>
          <c:invertIfNegative val="0"/>
          <c:cat>
            <c:strRef>
              <c:f>Data!$B$4</c:f>
              <c:strCache>
                <c:ptCount val="1"/>
                <c:pt idx="0">
                  <c:v>2022</c:v>
                </c:pt>
              </c:strCache>
            </c:strRef>
          </c:cat>
          <c:val>
            <c:numRef>
              <c:f>Data!$B$15</c:f>
              <c:numCache>
                <c:formatCode>General</c:formatCode>
                <c:ptCount val="1"/>
                <c:pt idx="0">
                  <c:v>74005.478519757482</c:v>
                </c:pt>
              </c:numCache>
            </c:numRef>
          </c:val>
          <c:extLst>
            <c:ext xmlns:c16="http://schemas.microsoft.com/office/drawing/2014/chart" uri="{C3380CC4-5D6E-409C-BE32-E72D297353CC}">
              <c16:uniqueId val="{0000000A-1BEA-44A9-ACE8-3CB01740A218}"/>
            </c:ext>
          </c:extLst>
        </c:ser>
        <c:ser>
          <c:idx val="11"/>
          <c:order val="11"/>
          <c:tx>
            <c:strRef>
              <c:f>Data!$A$16</c:f>
              <c:strCache>
                <c:ptCount val="1"/>
                <c:pt idx="0">
                  <c:v>Netherlands</c:v>
                </c:pt>
              </c:strCache>
            </c:strRef>
          </c:tx>
          <c:spPr>
            <a:solidFill>
              <a:schemeClr val="accent6">
                <a:lumMod val="60000"/>
              </a:schemeClr>
            </a:solidFill>
            <a:ln>
              <a:noFill/>
            </a:ln>
            <a:effectLst/>
          </c:spPr>
          <c:invertIfNegative val="0"/>
          <c:cat>
            <c:strRef>
              <c:f>Data!$B$4</c:f>
              <c:strCache>
                <c:ptCount val="1"/>
                <c:pt idx="0">
                  <c:v>2022</c:v>
                </c:pt>
              </c:strCache>
            </c:strRef>
          </c:cat>
          <c:val>
            <c:numRef>
              <c:f>Data!$B$16</c:f>
              <c:numCache>
                <c:formatCode>General</c:formatCode>
                <c:ptCount val="1"/>
                <c:pt idx="0">
                  <c:v>69577.40457967759</c:v>
                </c:pt>
              </c:numCache>
            </c:numRef>
          </c:val>
          <c:extLst>
            <c:ext xmlns:c16="http://schemas.microsoft.com/office/drawing/2014/chart" uri="{C3380CC4-5D6E-409C-BE32-E72D297353CC}">
              <c16:uniqueId val="{0000000B-1BEA-44A9-ACE8-3CB01740A218}"/>
            </c:ext>
          </c:extLst>
        </c:ser>
        <c:ser>
          <c:idx val="12"/>
          <c:order val="12"/>
          <c:tx>
            <c:strRef>
              <c:f>Data!$A$17</c:f>
              <c:strCache>
                <c:ptCount val="1"/>
                <c:pt idx="0">
                  <c:v>European Union</c:v>
                </c:pt>
              </c:strCache>
            </c:strRef>
          </c:tx>
          <c:spPr>
            <a:solidFill>
              <a:schemeClr val="accent1">
                <a:lumMod val="80000"/>
                <a:lumOff val="20000"/>
              </a:schemeClr>
            </a:solidFill>
            <a:ln>
              <a:noFill/>
            </a:ln>
            <a:effectLst/>
          </c:spPr>
          <c:invertIfNegative val="0"/>
          <c:cat>
            <c:strRef>
              <c:f>Data!$B$4</c:f>
              <c:strCache>
                <c:ptCount val="1"/>
                <c:pt idx="0">
                  <c:v>2022</c:v>
                </c:pt>
              </c:strCache>
            </c:strRef>
          </c:cat>
          <c:val>
            <c:numRef>
              <c:f>Data!$B$17</c:f>
              <c:numCache>
                <c:formatCode>General</c:formatCode>
                <c:ptCount val="1"/>
                <c:pt idx="0">
                  <c:v>54248.607512172726</c:v>
                </c:pt>
              </c:numCache>
            </c:numRef>
          </c:val>
          <c:extLst>
            <c:ext xmlns:c16="http://schemas.microsoft.com/office/drawing/2014/chart" uri="{C3380CC4-5D6E-409C-BE32-E72D297353CC}">
              <c16:uniqueId val="{0000000C-1BEA-44A9-ACE8-3CB01740A218}"/>
            </c:ext>
          </c:extLst>
        </c:ser>
        <c:ser>
          <c:idx val="13"/>
          <c:order val="13"/>
          <c:tx>
            <c:strRef>
              <c:f>Data!$A$18</c:f>
              <c:strCache>
                <c:ptCount val="1"/>
                <c:pt idx="0">
                  <c:v>OECD members</c:v>
                </c:pt>
              </c:strCache>
            </c:strRef>
          </c:tx>
          <c:spPr>
            <a:solidFill>
              <a:schemeClr val="accent2">
                <a:lumMod val="80000"/>
                <a:lumOff val="20000"/>
              </a:schemeClr>
            </a:solidFill>
            <a:ln>
              <a:noFill/>
            </a:ln>
            <a:effectLst/>
          </c:spPr>
          <c:invertIfNegative val="0"/>
          <c:cat>
            <c:strRef>
              <c:f>Data!$B$4</c:f>
              <c:strCache>
                <c:ptCount val="1"/>
                <c:pt idx="0">
                  <c:v>2022</c:v>
                </c:pt>
              </c:strCache>
            </c:strRef>
          </c:cat>
          <c:val>
            <c:numRef>
              <c:f>Data!$B$18</c:f>
              <c:numCache>
                <c:formatCode>General</c:formatCode>
                <c:ptCount val="1"/>
                <c:pt idx="0">
                  <c:v>53854.018663387018</c:v>
                </c:pt>
              </c:numCache>
            </c:numRef>
          </c:val>
          <c:extLst>
            <c:ext xmlns:c16="http://schemas.microsoft.com/office/drawing/2014/chart" uri="{C3380CC4-5D6E-409C-BE32-E72D297353CC}">
              <c16:uniqueId val="{0000000D-1BEA-44A9-ACE8-3CB01740A218}"/>
            </c:ext>
          </c:extLst>
        </c:ser>
        <c:ser>
          <c:idx val="14"/>
          <c:order val="14"/>
          <c:tx>
            <c:strRef>
              <c:f>Data!$A$19</c:f>
              <c:strCache>
                <c:ptCount val="1"/>
                <c:pt idx="0">
                  <c:v>Japan</c:v>
                </c:pt>
              </c:strCache>
            </c:strRef>
          </c:tx>
          <c:spPr>
            <a:solidFill>
              <a:schemeClr val="accent3">
                <a:lumMod val="80000"/>
                <a:lumOff val="20000"/>
              </a:schemeClr>
            </a:solidFill>
            <a:ln>
              <a:noFill/>
            </a:ln>
            <a:effectLst/>
          </c:spPr>
          <c:invertIfNegative val="0"/>
          <c:cat>
            <c:strRef>
              <c:f>Data!$B$4</c:f>
              <c:strCache>
                <c:ptCount val="1"/>
                <c:pt idx="0">
                  <c:v>2022</c:v>
                </c:pt>
              </c:strCache>
            </c:strRef>
          </c:cat>
          <c:val>
            <c:numRef>
              <c:f>Data!$B$19</c:f>
              <c:numCache>
                <c:formatCode>General</c:formatCode>
                <c:ptCount val="1"/>
                <c:pt idx="0">
                  <c:v>45572.723822821252</c:v>
                </c:pt>
              </c:numCache>
            </c:numRef>
          </c:val>
          <c:extLst>
            <c:ext xmlns:c16="http://schemas.microsoft.com/office/drawing/2014/chart" uri="{C3380CC4-5D6E-409C-BE32-E72D297353CC}">
              <c16:uniqueId val="{0000000E-1BEA-44A9-ACE8-3CB01740A218}"/>
            </c:ext>
          </c:extLst>
        </c:ser>
        <c:ser>
          <c:idx val="15"/>
          <c:order val="15"/>
          <c:tx>
            <c:strRef>
              <c:f>Data!$A$20</c:f>
              <c:strCache>
                <c:ptCount val="1"/>
                <c:pt idx="0">
                  <c:v>China</c:v>
                </c:pt>
              </c:strCache>
            </c:strRef>
          </c:tx>
          <c:spPr>
            <a:solidFill>
              <a:schemeClr val="accent4">
                <a:lumMod val="80000"/>
                <a:lumOff val="20000"/>
              </a:schemeClr>
            </a:solidFill>
            <a:ln>
              <a:noFill/>
            </a:ln>
            <a:effectLst/>
          </c:spPr>
          <c:invertIfNegative val="0"/>
          <c:cat>
            <c:strRef>
              <c:f>Data!$B$4</c:f>
              <c:strCache>
                <c:ptCount val="1"/>
                <c:pt idx="0">
                  <c:v>2022</c:v>
                </c:pt>
              </c:strCache>
            </c:strRef>
          </c:cat>
          <c:val>
            <c:numRef>
              <c:f>Data!$B$20</c:f>
              <c:numCache>
                <c:formatCode>General</c:formatCode>
                <c:ptCount val="1"/>
                <c:pt idx="0">
                  <c:v>21475.610527214005</c:v>
                </c:pt>
              </c:numCache>
            </c:numRef>
          </c:val>
          <c:extLst>
            <c:ext xmlns:c16="http://schemas.microsoft.com/office/drawing/2014/chart" uri="{C3380CC4-5D6E-409C-BE32-E72D297353CC}">
              <c16:uniqueId val="{0000000F-1BEA-44A9-ACE8-3CB01740A218}"/>
            </c:ext>
          </c:extLst>
        </c:ser>
        <c:ser>
          <c:idx val="16"/>
          <c:order val="16"/>
          <c:tx>
            <c:strRef>
              <c:f>Data!$A$21</c:f>
              <c:strCache>
                <c:ptCount val="1"/>
                <c:pt idx="0">
                  <c:v>World</c:v>
                </c:pt>
              </c:strCache>
            </c:strRef>
          </c:tx>
          <c:spPr>
            <a:solidFill>
              <a:schemeClr val="accent5">
                <a:lumMod val="80000"/>
                <a:lumOff val="20000"/>
              </a:schemeClr>
            </a:solidFill>
            <a:ln>
              <a:noFill/>
            </a:ln>
            <a:effectLst/>
          </c:spPr>
          <c:invertIfNegative val="0"/>
          <c:cat>
            <c:strRef>
              <c:f>Data!$B$4</c:f>
              <c:strCache>
                <c:ptCount val="1"/>
                <c:pt idx="0">
                  <c:v>2022</c:v>
                </c:pt>
              </c:strCache>
            </c:strRef>
          </c:cat>
          <c:val>
            <c:numRef>
              <c:f>Data!$B$21</c:f>
              <c:numCache>
                <c:formatCode>General</c:formatCode>
                <c:ptCount val="1"/>
                <c:pt idx="0">
                  <c:v>20645.483562845558</c:v>
                </c:pt>
              </c:numCache>
            </c:numRef>
          </c:val>
          <c:extLst>
            <c:ext xmlns:c16="http://schemas.microsoft.com/office/drawing/2014/chart" uri="{C3380CC4-5D6E-409C-BE32-E72D297353CC}">
              <c16:uniqueId val="{00000010-1BEA-44A9-ACE8-3CB01740A218}"/>
            </c:ext>
          </c:extLst>
        </c:ser>
        <c:dLbls>
          <c:showLegendKey val="0"/>
          <c:showVal val="0"/>
          <c:showCatName val="0"/>
          <c:showSerName val="0"/>
          <c:showPercent val="0"/>
          <c:showBubbleSize val="0"/>
        </c:dLbls>
        <c:gapWidth val="150"/>
        <c:axId val="395109864"/>
        <c:axId val="395104464"/>
      </c:barChart>
      <c:catAx>
        <c:axId val="395109864"/>
        <c:scaling>
          <c:orientation val="minMax"/>
        </c:scaling>
        <c:delete val="1"/>
        <c:axPos val="l"/>
        <c:numFmt formatCode="General" sourceLinked="1"/>
        <c:majorTickMark val="none"/>
        <c:minorTickMark val="none"/>
        <c:tickLblPos val="nextTo"/>
        <c:crossAx val="395104464"/>
        <c:crosses val="autoZero"/>
        <c:auto val="1"/>
        <c:lblAlgn val="ctr"/>
        <c:lblOffset val="100"/>
        <c:noMultiLvlLbl val="0"/>
      </c:catAx>
      <c:valAx>
        <c:axId val="395104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95109864"/>
        <c:crosses val="autoZero"/>
        <c:crossBetween val="between"/>
      </c:valAx>
      <c:spPr>
        <a:noFill/>
        <a:ln>
          <a:noFill/>
        </a:ln>
        <a:effectLst/>
      </c:spPr>
    </c:plotArea>
    <c:legend>
      <c:legendPos val="r"/>
      <c:layout>
        <c:manualLayout>
          <c:xMode val="edge"/>
          <c:yMode val="edge"/>
          <c:x val="0.65925224551764794"/>
          <c:y val="0.19294242349067456"/>
          <c:w val="0.32344965811288667"/>
          <c:h val="0.748859971583861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4137486033933"/>
          <c:y val="4.1104623774754045E-2"/>
          <c:w val="0.85815995980727855"/>
          <c:h val="0.68402809233054918"/>
        </c:manualLayout>
      </c:layout>
      <c:barChart>
        <c:barDir val="col"/>
        <c:grouping val="clustered"/>
        <c:varyColors val="0"/>
        <c:ser>
          <c:idx val="1"/>
          <c:order val="0"/>
          <c:tx>
            <c:v>Maandelijks gemiddelde</c:v>
          </c:tx>
          <c:spPr>
            <a:solidFill>
              <a:srgbClr val="00288C"/>
            </a:solidFill>
            <a:ln w="12700">
              <a:noFill/>
              <a:prstDash val="solid"/>
            </a:ln>
          </c:spPr>
          <c:invertIfNegative val="0"/>
          <c:dLbls>
            <c:dLbl>
              <c:idx val="5"/>
              <c:layout>
                <c:manualLayout>
                  <c:x val="-2.2232702519787979E-3"/>
                  <c:y val="2.1197892339743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A0-4FCB-990A-4BB455621470}"/>
                </c:ext>
              </c:extLst>
            </c:dLbl>
            <c:dLbl>
              <c:idx val="7"/>
              <c:layout>
                <c:manualLayout>
                  <c:x val="-8.1525832340405958E-17"/>
                  <c:y val="-1.4134275618374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A0-4FCB-990A-4BB455621470}"/>
                </c:ext>
              </c:extLst>
            </c:dLbl>
            <c:dLbl>
              <c:idx val="8"/>
              <c:layout>
                <c:manualLayout>
                  <c:x val="0"/>
                  <c:y val="-3.0030208387521951E-2"/>
                </c:manualLayout>
              </c:layout>
              <c:spPr>
                <a:noFill/>
                <a:ln>
                  <a:noFill/>
                </a:ln>
                <a:effectLst/>
              </c:spPr>
              <c:txPr>
                <a:bodyPr wrap="square" lIns="38100" tIns="19050" rIns="38100" bIns="19050" anchor="ctr">
                  <a:noAutofit/>
                </a:bodyPr>
                <a:lstStyle/>
                <a:p>
                  <a:pPr>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6.0550852842967448E-2"/>
                      <c:h val="5.8824151242789023E-2"/>
                    </c:manualLayout>
                  </c15:layout>
                </c:ext>
                <c:ext xmlns:c16="http://schemas.microsoft.com/office/drawing/2014/chart" uri="{C3380CC4-5D6E-409C-BE32-E72D297353CC}">
                  <c16:uniqueId val="{00000002-38A0-4FCB-990A-4BB45562147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uit!$Q$5:$Q$14</c:f>
              <c:strCache>
                <c:ptCount val="10"/>
                <c:pt idx="0">
                  <c:v>nov
2024
N=14</c:v>
                </c:pt>
                <c:pt idx="1">
                  <c:v>dec
2024
N=38</c:v>
                </c:pt>
                <c:pt idx="2">
                  <c:v>jan
2025
N=23</c:v>
                </c:pt>
                <c:pt idx="3">
                  <c:v>feb
2025
N=19</c:v>
                </c:pt>
                <c:pt idx="4">
                  <c:v>mrt
2025
N=43</c:v>
                </c:pt>
                <c:pt idx="5">
                  <c:v>apr
2025
N=42</c:v>
                </c:pt>
                <c:pt idx="6">
                  <c:v>mei
2025
N=25</c:v>
                </c:pt>
                <c:pt idx="7">
                  <c:v>jun
2025
N=47</c:v>
                </c:pt>
                <c:pt idx="8">
                  <c:v>jul
2025
N=21</c:v>
                </c:pt>
                <c:pt idx="9">
                  <c:v>aug
2025
N=3</c:v>
                </c:pt>
              </c:strCache>
              <c:extLst/>
            </c:strRef>
          </c:cat>
          <c:val>
            <c:numRef>
              <c:f>uit!$S$5:$S$14</c:f>
              <c:numCache>
                <c:formatCode>0.00</c:formatCode>
                <c:ptCount val="10"/>
                <c:pt idx="0">
                  <c:v>3.8542857142857145</c:v>
                </c:pt>
                <c:pt idx="1">
                  <c:v>4.0605263157894749</c:v>
                </c:pt>
                <c:pt idx="2">
                  <c:v>4.4086956521739129</c:v>
                </c:pt>
                <c:pt idx="3">
                  <c:v>4.4410526315789474</c:v>
                </c:pt>
                <c:pt idx="4">
                  <c:v>4.1244186046511624</c:v>
                </c:pt>
                <c:pt idx="5">
                  <c:v>3.6776190476190478</c:v>
                </c:pt>
                <c:pt idx="6">
                  <c:v>4.1864000000000008</c:v>
                </c:pt>
                <c:pt idx="7">
                  <c:v>3.8727659574468101</c:v>
                </c:pt>
                <c:pt idx="8">
                  <c:v>3.7419047619047623</c:v>
                </c:pt>
                <c:pt idx="9">
                  <c:v>3.16</c:v>
                </c:pt>
              </c:numCache>
              <c:extLst/>
            </c:numRef>
          </c:val>
          <c:extLst>
            <c:ext xmlns:c16="http://schemas.microsoft.com/office/drawing/2014/chart" uri="{C3380CC4-5D6E-409C-BE32-E72D297353CC}">
              <c16:uniqueId val="{00000003-38A0-4FCB-990A-4BB455621470}"/>
            </c:ext>
          </c:extLst>
        </c:ser>
        <c:dLbls>
          <c:showLegendKey val="0"/>
          <c:showVal val="0"/>
          <c:showCatName val="0"/>
          <c:showSerName val="0"/>
          <c:showPercent val="0"/>
          <c:showBubbleSize val="0"/>
        </c:dLbls>
        <c:gapWidth val="90"/>
        <c:overlap val="90"/>
        <c:axId val="800426552"/>
        <c:axId val="1016553968"/>
      </c:barChart>
      <c:lineChart>
        <c:grouping val="standard"/>
        <c:varyColors val="0"/>
        <c:ser>
          <c:idx val="0"/>
          <c:order val="1"/>
          <c:tx>
            <c:v>Voortschrijdend gemiddelde</c:v>
          </c:tx>
          <c:spPr>
            <a:ln w="12700">
              <a:solidFill>
                <a:schemeClr val="tx1"/>
              </a:solidFill>
              <a:prstDash val="solid"/>
            </a:ln>
          </c:spPr>
          <c:marker>
            <c:symbol val="circle"/>
            <c:size val="9"/>
            <c:spPr>
              <a:solidFill>
                <a:srgbClr val="FF9900"/>
              </a:solidFill>
              <a:ln>
                <a:solidFill>
                  <a:srgbClr val="000000"/>
                </a:solidFill>
                <a:prstDash val="solid"/>
              </a:ln>
            </c:spPr>
          </c:marker>
          <c:cat>
            <c:strRef>
              <c:f>uit!$Q$5:$Q$14</c:f>
              <c:strCache>
                <c:ptCount val="10"/>
                <c:pt idx="0">
                  <c:v>nov
2024
N=14</c:v>
                </c:pt>
                <c:pt idx="1">
                  <c:v>dec
2024
N=38</c:v>
                </c:pt>
                <c:pt idx="2">
                  <c:v>jan
2025
N=23</c:v>
                </c:pt>
                <c:pt idx="3">
                  <c:v>feb
2025
N=19</c:v>
                </c:pt>
                <c:pt idx="4">
                  <c:v>mrt
2025
N=43</c:v>
                </c:pt>
                <c:pt idx="5">
                  <c:v>apr
2025
N=42</c:v>
                </c:pt>
                <c:pt idx="6">
                  <c:v>mei
2025
N=25</c:v>
                </c:pt>
                <c:pt idx="7">
                  <c:v>jun
2025
N=47</c:v>
                </c:pt>
                <c:pt idx="8">
                  <c:v>jul
2025
N=21</c:v>
                </c:pt>
                <c:pt idx="9">
                  <c:v>aug
2025
N=3</c:v>
                </c:pt>
              </c:strCache>
              <c:extLst/>
            </c:strRef>
          </c:cat>
          <c:val>
            <c:numRef>
              <c:f>uit!$V$5:$V$14</c:f>
              <c:numCache>
                <c:formatCode>0.00</c:formatCode>
                <c:ptCount val="10"/>
                <c:pt idx="0">
                  <c:v>3.8256250000000001</c:v>
                </c:pt>
                <c:pt idx="1">
                  <c:v>3.9909259259259264</c:v>
                </c:pt>
                <c:pt idx="2">
                  <c:v>4.1157142857142848</c:v>
                </c:pt>
                <c:pt idx="3">
                  <c:v>4.1801041666666654</c:v>
                </c:pt>
                <c:pt idx="4">
                  <c:v>4.1628776978417266</c:v>
                </c:pt>
                <c:pt idx="5">
                  <c:v>4.0502762430939212</c:v>
                </c:pt>
                <c:pt idx="6">
                  <c:v>4.0667961165048538</c:v>
                </c:pt>
                <c:pt idx="7">
                  <c:v>4.0307509881422927</c:v>
                </c:pt>
                <c:pt idx="8">
                  <c:v>4.0086131386861323</c:v>
                </c:pt>
                <c:pt idx="9">
                  <c:v>3.9994223826714816</c:v>
                </c:pt>
              </c:numCache>
              <c:extLst/>
            </c:numRef>
          </c:val>
          <c:smooth val="0"/>
          <c:extLst>
            <c:ext xmlns:c16="http://schemas.microsoft.com/office/drawing/2014/chart" uri="{C3380CC4-5D6E-409C-BE32-E72D297353CC}">
              <c16:uniqueId val="{00000004-38A0-4FCB-990A-4BB455621470}"/>
            </c:ext>
          </c:extLst>
        </c:ser>
        <c:dLbls>
          <c:showLegendKey val="0"/>
          <c:showVal val="0"/>
          <c:showCatName val="0"/>
          <c:showSerName val="0"/>
          <c:showPercent val="0"/>
          <c:showBubbleSize val="0"/>
        </c:dLbls>
        <c:marker val="1"/>
        <c:smooth val="0"/>
        <c:axId val="1016551616"/>
        <c:axId val="1016547304"/>
      </c:lineChart>
      <c:catAx>
        <c:axId val="800426552"/>
        <c:scaling>
          <c:orientation val="minMax"/>
        </c:scaling>
        <c:delete val="0"/>
        <c:axPos val="b"/>
        <c:numFmt formatCode="@" sourceLinked="0"/>
        <c:majorTickMark val="cross"/>
        <c:minorTickMark val="none"/>
        <c:tickLblPos val="nextTo"/>
        <c:spPr>
          <a:ln w="3175">
            <a:solidFill>
              <a:schemeClr val="tx1"/>
            </a:solidFill>
            <a:prstDash val="solid"/>
          </a:ln>
        </c:spPr>
        <c:txPr>
          <a:bodyPr rot="0" vert="horz"/>
          <a:lstStyle/>
          <a:p>
            <a:pPr>
              <a:defRPr sz="1100" b="0">
                <a:solidFill>
                  <a:sysClr val="windowText" lastClr="000000"/>
                </a:solidFill>
                <a:latin typeface="Arial" panose="020B0604020202020204" pitchFamily="34" charset="0"/>
                <a:cs typeface="Arial" panose="020B0604020202020204" pitchFamily="34" charset="0"/>
              </a:defRPr>
            </a:pPr>
            <a:endParaRPr lang="nl-NL"/>
          </a:p>
        </c:txPr>
        <c:crossAx val="1016553968"/>
        <c:crosses val="autoZero"/>
        <c:auto val="1"/>
        <c:lblAlgn val="ctr"/>
        <c:lblOffset val="100"/>
        <c:tickLblSkip val="1"/>
        <c:tickMarkSkip val="1"/>
        <c:noMultiLvlLbl val="0"/>
      </c:catAx>
      <c:valAx>
        <c:axId val="1016553968"/>
        <c:scaling>
          <c:orientation val="minMax"/>
          <c:min val="0"/>
        </c:scaling>
        <c:delete val="0"/>
        <c:axPos val="l"/>
        <c:numFmt formatCode="0&quot;%&quot;" sourceLinked="0"/>
        <c:majorTickMark val="cross"/>
        <c:minorTickMark val="none"/>
        <c:tickLblPos val="nextTo"/>
        <c:spPr>
          <a:ln>
            <a:solidFill>
              <a:schemeClr val="tx1"/>
            </a:solidFill>
          </a:ln>
        </c:spPr>
        <c:txPr>
          <a:bodyPr rot="0" vert="horz"/>
          <a:lstStyle/>
          <a:p>
            <a:pPr>
              <a:defRPr sz="1100" b="0">
                <a:solidFill>
                  <a:sysClr val="windowText" lastClr="000000"/>
                </a:solidFill>
                <a:latin typeface="Arial" panose="020B0604020202020204" pitchFamily="34" charset="0"/>
                <a:cs typeface="Arial" panose="020B0604020202020204" pitchFamily="34" charset="0"/>
              </a:defRPr>
            </a:pPr>
            <a:endParaRPr lang="nl-NL"/>
          </a:p>
        </c:txPr>
        <c:crossAx val="800426552"/>
        <c:crosses val="autoZero"/>
        <c:crossBetween val="between"/>
        <c:majorUnit val="1"/>
      </c:valAx>
      <c:catAx>
        <c:axId val="1016551616"/>
        <c:scaling>
          <c:orientation val="minMax"/>
        </c:scaling>
        <c:delete val="1"/>
        <c:axPos val="b"/>
        <c:numFmt formatCode="General" sourceLinked="1"/>
        <c:majorTickMark val="out"/>
        <c:minorTickMark val="none"/>
        <c:tickLblPos val="none"/>
        <c:crossAx val="1016547304"/>
        <c:crosses val="autoZero"/>
        <c:auto val="0"/>
        <c:lblAlgn val="ctr"/>
        <c:lblOffset val="100"/>
        <c:noMultiLvlLbl val="0"/>
      </c:catAx>
      <c:valAx>
        <c:axId val="1016547304"/>
        <c:scaling>
          <c:orientation val="minMax"/>
        </c:scaling>
        <c:delete val="1"/>
        <c:axPos val="l"/>
        <c:numFmt formatCode="0.00" sourceLinked="1"/>
        <c:majorTickMark val="out"/>
        <c:minorTickMark val="none"/>
        <c:tickLblPos val="none"/>
        <c:crossAx val="1016551616"/>
        <c:crosses val="autoZero"/>
        <c:crossBetween val="between"/>
      </c:valAx>
      <c:spPr>
        <a:noFill/>
        <a:ln w="12700">
          <a:noFill/>
          <a:prstDash val="solid"/>
        </a:ln>
      </c:spPr>
    </c:plotArea>
    <c:legend>
      <c:legendPos val="b"/>
      <c:legendEntry>
        <c:idx val="0"/>
        <c:txPr>
          <a:bodyPr/>
          <a:lstStyle/>
          <a:p>
            <a:pPr>
              <a:defRPr sz="1100" b="0">
                <a:solidFill>
                  <a:sysClr val="windowText" lastClr="000000"/>
                </a:solidFill>
                <a:latin typeface="Arial" panose="020B0604020202020204" pitchFamily="34" charset="0"/>
                <a:cs typeface="Arial" panose="020B0604020202020204" pitchFamily="34" charset="0"/>
              </a:defRPr>
            </a:pPr>
            <a:endParaRPr lang="nl-NL"/>
          </a:p>
        </c:txPr>
      </c:legendEntry>
      <c:legendEntry>
        <c:idx val="1"/>
        <c:txPr>
          <a:bodyPr/>
          <a:lstStyle/>
          <a:p>
            <a:pPr>
              <a:defRPr sz="1100" b="0">
                <a:solidFill>
                  <a:sysClr val="windowText" lastClr="000000"/>
                </a:solidFill>
                <a:latin typeface="Arial" panose="020B0604020202020204" pitchFamily="34" charset="0"/>
                <a:cs typeface="Arial" panose="020B0604020202020204" pitchFamily="34" charset="0"/>
              </a:defRPr>
            </a:pPr>
            <a:endParaRPr lang="nl-NL"/>
          </a:p>
        </c:txPr>
      </c:legendEntry>
      <c:overlay val="0"/>
      <c:spPr>
        <a:noFill/>
        <a:ln w="3175">
          <a:noFill/>
          <a:prstDash val="solid"/>
        </a:ln>
      </c:spPr>
      <c:txPr>
        <a:bodyPr/>
        <a:lstStyle/>
        <a:p>
          <a:pPr>
            <a:defRPr sz="1100" b="0">
              <a:solidFill>
                <a:sysClr val="windowText" lastClr="000000"/>
              </a:solidFill>
            </a:defRPr>
          </a:pPr>
          <a:endParaRPr lang="nl-NL"/>
        </a:p>
      </c:txPr>
    </c:legend>
    <c:plotVisOnly val="1"/>
    <c:dispBlanksAs val="gap"/>
    <c:showDLblsOverMax val="0"/>
  </c:chart>
  <c:spPr>
    <a:noFill/>
    <a:ln w="3175">
      <a:solidFill>
        <a:schemeClr val="bg1"/>
      </a:solidFill>
      <a:prstDash val="solid"/>
    </a:ln>
  </c:spPr>
  <c:txPr>
    <a:bodyPr/>
    <a:lstStyle/>
    <a:p>
      <a:pPr>
        <a:defRPr sz="1200" b="0" i="0" u="none" strike="noStrike" baseline="0">
          <a:solidFill>
            <a:srgbClr val="000000"/>
          </a:solidFill>
          <a:latin typeface="+mn-lt"/>
          <a:ea typeface="Times New Roman"/>
          <a:cs typeface="Times New Roman"/>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E4358-F142-4290-BF27-290AC11ECC8E}" type="doc">
      <dgm:prSet loTypeId="urn:microsoft.com/office/officeart/2016/7/layout/VerticalSolidActionList" loCatId="List" qsTypeId="urn:microsoft.com/office/officeart/2005/8/quickstyle/simple1" qsCatId="simple" csTypeId="urn:microsoft.com/office/officeart/2005/8/colors/accent2_2" csCatId="accent2" phldr="1"/>
      <dgm:spPr/>
      <dgm:t>
        <a:bodyPr/>
        <a:lstStyle/>
        <a:p>
          <a:endParaRPr lang="en-US"/>
        </a:p>
      </dgm:t>
    </dgm:pt>
    <dgm:pt modelId="{02B8B3D1-EADE-4AE3-8632-555C7F8F4EE5}">
      <dgm:prSet custT="1"/>
      <dgm:spPr/>
      <dgm:t>
        <a:bodyPr/>
        <a:lstStyle/>
        <a:p>
          <a:pPr rtl="0">
            <a:defRPr b="1"/>
          </a:pPr>
          <a:r>
            <a:rPr lang="nl-NL" sz="1800" dirty="0"/>
            <a:t>Rijksbegroting 2026</a:t>
          </a:r>
        </a:p>
      </dgm:t>
    </dgm:pt>
    <dgm:pt modelId="{1D5B7FFF-3487-4403-98DF-557863560F84}" type="parTrans" cxnId="{1BDA7F04-0548-4A24-82C7-F282C2A15998}">
      <dgm:prSet/>
      <dgm:spPr/>
      <dgm:t>
        <a:bodyPr/>
        <a:lstStyle/>
        <a:p>
          <a:endParaRPr lang="en-US"/>
        </a:p>
      </dgm:t>
    </dgm:pt>
    <dgm:pt modelId="{94DE7EE5-284E-4ACB-BE6F-293D4C88F350}" type="sibTrans" cxnId="{1BDA7F04-0548-4A24-82C7-F282C2A15998}">
      <dgm:prSet/>
      <dgm:spPr/>
      <dgm:t>
        <a:bodyPr/>
        <a:lstStyle/>
        <a:p>
          <a:endParaRPr lang="en-US"/>
        </a:p>
      </dgm:t>
    </dgm:pt>
    <dgm:pt modelId="{A6921E6F-ED18-43F4-A7AD-1E60EA069AE1}">
      <dgm:prSet custT="1"/>
      <dgm:spPr/>
      <dgm:t>
        <a:bodyPr/>
        <a:lstStyle/>
        <a:p>
          <a:pPr rtl="0">
            <a:buFont typeface="Wingdings" panose="05000000000000000000" pitchFamily="2" charset="2"/>
            <a:buChar char="§"/>
          </a:pPr>
          <a:r>
            <a:rPr lang="nl-NL" sz="1600" b="0" dirty="0">
              <a:latin typeface="Gotham Narrow Bold"/>
            </a:rPr>
            <a:t>* Majeure</a:t>
          </a:r>
          <a:r>
            <a:rPr lang="nl-NL" sz="1600" b="1" dirty="0">
              <a:latin typeface="Gotham Narrow Bold"/>
            </a:rPr>
            <a:t> lastenverzwaringen bedrijfsleven voorkomen</a:t>
          </a:r>
        </a:p>
      </dgm:t>
    </dgm:pt>
    <dgm:pt modelId="{4CD358A9-344C-4E8A-A8FA-3F33D6521AEB}" type="parTrans" cxnId="{438B3FEA-0ED8-4DC4-9354-998A676C2025}">
      <dgm:prSet/>
      <dgm:spPr/>
      <dgm:t>
        <a:bodyPr/>
        <a:lstStyle/>
        <a:p>
          <a:endParaRPr lang="en-US"/>
        </a:p>
      </dgm:t>
    </dgm:pt>
    <dgm:pt modelId="{0C94E45D-B14A-4EF5-8302-C0ECE1F77207}" type="sibTrans" cxnId="{438B3FEA-0ED8-4DC4-9354-998A676C2025}">
      <dgm:prSet/>
      <dgm:spPr/>
      <dgm:t>
        <a:bodyPr/>
        <a:lstStyle/>
        <a:p>
          <a:endParaRPr lang="en-US"/>
        </a:p>
      </dgm:t>
    </dgm:pt>
    <dgm:pt modelId="{820B28BB-97E1-4086-B5FF-43C41783E165}">
      <dgm:prSet custT="1"/>
      <dgm:spPr/>
      <dgm:t>
        <a:bodyPr/>
        <a:lstStyle/>
        <a:p>
          <a:pPr rtl="0">
            <a:defRPr b="1"/>
          </a:pPr>
          <a:r>
            <a:rPr lang="en-US" sz="1800" dirty="0">
              <a:latin typeface="Gotham Narrow Bold"/>
            </a:rPr>
            <a:t>APB</a:t>
          </a:r>
          <a:r>
            <a:rPr lang="en-US" sz="1400" dirty="0">
              <a:latin typeface="Gotham Narrow Bold"/>
            </a:rPr>
            <a:t> </a:t>
          </a:r>
          <a:r>
            <a:rPr lang="en-US" sz="2000" dirty="0">
              <a:latin typeface="Gotham Narrow Bold"/>
            </a:rPr>
            <a:t>&amp; AFB</a:t>
          </a:r>
        </a:p>
      </dgm:t>
    </dgm:pt>
    <dgm:pt modelId="{B538D0AC-0036-4F97-B49B-05889C47120F}" type="parTrans" cxnId="{E4045AEE-8D7C-4515-B5FD-E4B0712DE77A}">
      <dgm:prSet/>
      <dgm:spPr/>
      <dgm:t>
        <a:bodyPr/>
        <a:lstStyle/>
        <a:p>
          <a:endParaRPr lang="en-US"/>
        </a:p>
      </dgm:t>
    </dgm:pt>
    <dgm:pt modelId="{2F798746-EDAC-4F56-89AC-832FBDE93874}" type="sibTrans" cxnId="{E4045AEE-8D7C-4515-B5FD-E4B0712DE77A}">
      <dgm:prSet/>
      <dgm:spPr/>
      <dgm:t>
        <a:bodyPr/>
        <a:lstStyle/>
        <a:p>
          <a:endParaRPr lang="en-US"/>
        </a:p>
      </dgm:t>
    </dgm:pt>
    <dgm:pt modelId="{F8576CFF-3CD7-4656-9A22-FD907CF386E3}">
      <dgm:prSet phldr="0" custT="1"/>
      <dgm:spPr/>
      <dgm:t>
        <a:bodyPr/>
        <a:lstStyle/>
        <a:p>
          <a:pPr rtl="0">
            <a:buFont typeface="Arial" panose="020B0604020202020204" pitchFamily="34" charset="0"/>
            <a:buChar char="•"/>
          </a:pPr>
          <a:r>
            <a:rPr lang="nl-NL" sz="1600" b="1" dirty="0">
              <a:latin typeface="Gotham Narrow Bold"/>
            </a:rPr>
            <a:t>Kernboodschap. Grote financiële keuzes horen aan formatietafel </a:t>
          </a:r>
          <a:r>
            <a:rPr lang="nl-NL" sz="1600" b="0" dirty="0">
              <a:latin typeface="Gotham Narrow Bold"/>
            </a:rPr>
            <a:t>i.p.v. ‘</a:t>
          </a:r>
          <a:r>
            <a:rPr lang="nl-NL" sz="1600" b="0" dirty="0" err="1">
              <a:latin typeface="Gotham Narrow Bold"/>
            </a:rPr>
            <a:t>overnight</a:t>
          </a:r>
          <a:r>
            <a:rPr lang="nl-NL" sz="1600" b="0" dirty="0">
              <a:latin typeface="Gotham Narrow Bold"/>
            </a:rPr>
            <a:t>’. We willen herhaling “Amendementenfestival 2023”voorkomen. </a:t>
          </a:r>
        </a:p>
        <a:p>
          <a:pPr rtl="0">
            <a:buFont typeface="Arial" panose="020B0604020202020204" pitchFamily="34" charset="0"/>
            <a:buChar char="•"/>
          </a:pPr>
          <a:r>
            <a:rPr lang="nl-NL" sz="1600" b="0" dirty="0">
              <a:latin typeface="Gotham Narrow Bold"/>
            </a:rPr>
            <a:t>Bij </a:t>
          </a:r>
          <a:r>
            <a:rPr lang="nl-NL" sz="1600" b="0" u="sng" dirty="0">
              <a:latin typeface="Gotham Narrow Bold"/>
            </a:rPr>
            <a:t>formatie</a:t>
          </a:r>
          <a:r>
            <a:rPr lang="nl-NL" sz="1600" b="0" dirty="0">
              <a:latin typeface="Gotham Narrow Bold"/>
            </a:rPr>
            <a:t> moeten dan keuzes gemaakt worden over onder meer groot onderhoud t.b.v. energietransitie en investeringen in defensie. </a:t>
          </a:r>
          <a:endParaRPr lang="en-US" sz="1600" b="0" dirty="0">
            <a:latin typeface="Gotham Narrow Bold"/>
          </a:endParaRPr>
        </a:p>
      </dgm:t>
    </dgm:pt>
    <dgm:pt modelId="{5C3D0433-C54E-45AC-887A-6DA4C5376E82}" type="parTrans" cxnId="{350C5CAA-5181-430A-8094-C952699EF306}">
      <dgm:prSet/>
      <dgm:spPr/>
      <dgm:t>
        <a:bodyPr/>
        <a:lstStyle/>
        <a:p>
          <a:endParaRPr lang="nl-NL"/>
        </a:p>
      </dgm:t>
    </dgm:pt>
    <dgm:pt modelId="{5453C4B7-A054-4CD2-9EAC-A57002624004}" type="sibTrans" cxnId="{350C5CAA-5181-430A-8094-C952699EF306}">
      <dgm:prSet/>
      <dgm:spPr/>
      <dgm:t>
        <a:bodyPr/>
        <a:lstStyle/>
        <a:p>
          <a:endParaRPr lang="nl-NL"/>
        </a:p>
      </dgm:t>
    </dgm:pt>
    <dgm:pt modelId="{893E58C7-0766-4E51-A5D2-187B07385787}">
      <dgm:prSet custT="1"/>
      <dgm:spPr/>
      <dgm:t>
        <a:bodyPr/>
        <a:lstStyle/>
        <a:p>
          <a:pPr rtl="0">
            <a:buFont typeface="Wingdings" panose="05000000000000000000" pitchFamily="2" charset="2"/>
            <a:buChar char="§"/>
          </a:pPr>
          <a:r>
            <a:rPr lang="nl-NL" sz="1600" b="1" dirty="0">
              <a:latin typeface="Gotham Narrow Bold"/>
            </a:rPr>
            <a:t>* Uitgaven</a:t>
          </a:r>
          <a:r>
            <a:rPr lang="nl-NL" sz="1600" b="0" dirty="0">
              <a:latin typeface="Gotham Narrow Bold"/>
            </a:rPr>
            <a:t>: verwachting geen majeure veranderingen t.o.v. Voorjaarsnota</a:t>
          </a:r>
        </a:p>
      </dgm:t>
    </dgm:pt>
    <dgm:pt modelId="{E195E65A-ED25-4477-B9B8-103C4F7E0D17}" type="parTrans" cxnId="{7A5A7F13-FB6D-40AC-B870-272549D44118}">
      <dgm:prSet/>
      <dgm:spPr/>
      <dgm:t>
        <a:bodyPr/>
        <a:lstStyle/>
        <a:p>
          <a:endParaRPr lang="nl-NL"/>
        </a:p>
      </dgm:t>
    </dgm:pt>
    <dgm:pt modelId="{2679F1CF-6EF1-4895-BD18-943E248FDF2D}" type="sibTrans" cxnId="{7A5A7F13-FB6D-40AC-B870-272549D44118}">
      <dgm:prSet/>
      <dgm:spPr/>
      <dgm:t>
        <a:bodyPr/>
        <a:lstStyle/>
        <a:p>
          <a:endParaRPr lang="nl-NL"/>
        </a:p>
      </dgm:t>
    </dgm:pt>
    <dgm:pt modelId="{14341839-40EE-481F-A435-C112C128961D}">
      <dgm:prSet custT="1"/>
      <dgm:spPr/>
      <dgm:t>
        <a:bodyPr/>
        <a:lstStyle/>
        <a:p>
          <a:pPr rtl="0">
            <a:buFont typeface="Wingdings" panose="05000000000000000000" pitchFamily="2" charset="2"/>
            <a:buNone/>
          </a:pPr>
          <a:endParaRPr lang="nl-NL" sz="1400" b="1" dirty="0">
            <a:latin typeface="Gotham Narrow Bold"/>
          </a:endParaRPr>
        </a:p>
      </dgm:t>
    </dgm:pt>
    <dgm:pt modelId="{4CC224BF-2BE5-4EE8-88F2-249646F14AED}" type="parTrans" cxnId="{8E1C3D67-CF3A-4593-B0FD-8E4778C9809E}">
      <dgm:prSet/>
      <dgm:spPr/>
      <dgm:t>
        <a:bodyPr/>
        <a:lstStyle/>
        <a:p>
          <a:endParaRPr lang="nl-NL"/>
        </a:p>
      </dgm:t>
    </dgm:pt>
    <dgm:pt modelId="{EA8DBDDC-477F-4C72-A734-B9DC18F89AC9}" type="sibTrans" cxnId="{8E1C3D67-CF3A-4593-B0FD-8E4778C9809E}">
      <dgm:prSet/>
      <dgm:spPr/>
      <dgm:t>
        <a:bodyPr/>
        <a:lstStyle/>
        <a:p>
          <a:endParaRPr lang="nl-NL"/>
        </a:p>
      </dgm:t>
    </dgm:pt>
    <dgm:pt modelId="{B45D1BF9-5BE1-48DE-B0B2-2D69DE317222}">
      <dgm:prSet custT="1"/>
      <dgm:spPr/>
      <dgm:t>
        <a:bodyPr/>
        <a:lstStyle/>
        <a:p>
          <a:pPr rtl="0">
            <a:buFont typeface="Wingdings" panose="05000000000000000000" pitchFamily="2" charset="2"/>
            <a:buChar char="§"/>
          </a:pPr>
          <a:r>
            <a:rPr lang="nl-NL" sz="1600" b="1" dirty="0">
              <a:latin typeface="Gotham Narrow Bold"/>
            </a:rPr>
            <a:t>* Cadeaus voor burgers ook niet nodig </a:t>
          </a:r>
          <a:r>
            <a:rPr lang="nl-NL" sz="1600" b="0" dirty="0">
              <a:latin typeface="Gotham Narrow Bold"/>
            </a:rPr>
            <a:t>i.v.m. gunstig koopkrachtbeeld (zie boven) </a:t>
          </a:r>
        </a:p>
        <a:p>
          <a:pPr rtl="0">
            <a:buFont typeface="Wingdings" panose="05000000000000000000" pitchFamily="2" charset="2"/>
            <a:buChar char="§"/>
          </a:pPr>
          <a:r>
            <a:rPr lang="nl-NL" sz="1600" b="0" dirty="0">
              <a:latin typeface="Gotham Narrow Bold"/>
            </a:rPr>
            <a:t>* Dekking </a:t>
          </a:r>
          <a:r>
            <a:rPr lang="nl-NL" sz="1600" b="1" dirty="0">
              <a:latin typeface="Gotham Narrow Bold"/>
            </a:rPr>
            <a:t>HR-arrest liquidatieverliesregeling </a:t>
          </a:r>
          <a:r>
            <a:rPr lang="nl-NL" sz="1600" b="0" dirty="0">
              <a:latin typeface="Gotham Narrow Bold"/>
            </a:rPr>
            <a:t>moet niet bij bedrijven </a:t>
          </a:r>
          <a:r>
            <a:rPr lang="nl-NL" sz="1600" b="1" dirty="0">
              <a:latin typeface="Gotham Narrow Bold"/>
            </a:rPr>
            <a:t> </a:t>
          </a:r>
        </a:p>
      </dgm:t>
    </dgm:pt>
    <dgm:pt modelId="{68F2919B-C2A0-4572-91DF-1C7A00BD46EE}" type="parTrans" cxnId="{E2F6AD42-8B01-486E-8CC1-86E6D06355C3}">
      <dgm:prSet/>
      <dgm:spPr/>
      <dgm:t>
        <a:bodyPr/>
        <a:lstStyle/>
        <a:p>
          <a:endParaRPr lang="nl-NL"/>
        </a:p>
      </dgm:t>
    </dgm:pt>
    <dgm:pt modelId="{1A27C3DA-5F33-4415-B7EF-C63673B8ED36}" type="sibTrans" cxnId="{E2F6AD42-8B01-486E-8CC1-86E6D06355C3}">
      <dgm:prSet/>
      <dgm:spPr/>
      <dgm:t>
        <a:bodyPr/>
        <a:lstStyle/>
        <a:p>
          <a:endParaRPr lang="nl-NL"/>
        </a:p>
      </dgm:t>
    </dgm:pt>
    <dgm:pt modelId="{13C9069C-802A-492C-B058-6BDB8825B737}" type="pres">
      <dgm:prSet presAssocID="{375E4358-F142-4290-BF27-290AC11ECC8E}" presName="Name0" presStyleCnt="0">
        <dgm:presLayoutVars>
          <dgm:dir/>
          <dgm:animLvl val="lvl"/>
          <dgm:resizeHandles val="exact"/>
        </dgm:presLayoutVars>
      </dgm:prSet>
      <dgm:spPr/>
    </dgm:pt>
    <dgm:pt modelId="{2C316822-0273-4CAB-868B-C4986C5A84B8}" type="pres">
      <dgm:prSet presAssocID="{02B8B3D1-EADE-4AE3-8632-555C7F8F4EE5}" presName="linNode" presStyleCnt="0"/>
      <dgm:spPr/>
    </dgm:pt>
    <dgm:pt modelId="{2955E348-ED15-4C88-AB6F-2BB514848430}" type="pres">
      <dgm:prSet presAssocID="{02B8B3D1-EADE-4AE3-8632-555C7F8F4EE5}" presName="parentText" presStyleLbl="alignNode1" presStyleIdx="0" presStyleCnt="2">
        <dgm:presLayoutVars>
          <dgm:chMax val="1"/>
          <dgm:bulletEnabled/>
        </dgm:presLayoutVars>
      </dgm:prSet>
      <dgm:spPr/>
    </dgm:pt>
    <dgm:pt modelId="{2417C840-6D39-4355-9BD5-2336CA39D7AC}" type="pres">
      <dgm:prSet presAssocID="{02B8B3D1-EADE-4AE3-8632-555C7F8F4EE5}" presName="descendantText" presStyleLbl="alignAccFollowNode1" presStyleIdx="0" presStyleCnt="2" custLinFactX="16279" custLinFactNeighborX="100000" custLinFactNeighborY="-19006">
        <dgm:presLayoutVars>
          <dgm:bulletEnabled/>
        </dgm:presLayoutVars>
      </dgm:prSet>
      <dgm:spPr/>
    </dgm:pt>
    <dgm:pt modelId="{2209241A-10FD-4B44-900D-750318CE00AC}" type="pres">
      <dgm:prSet presAssocID="{94DE7EE5-284E-4ACB-BE6F-293D4C88F350}" presName="sp" presStyleCnt="0"/>
      <dgm:spPr/>
    </dgm:pt>
    <dgm:pt modelId="{9A204573-EE3D-4109-94FA-B386A2A715E3}" type="pres">
      <dgm:prSet presAssocID="{820B28BB-97E1-4086-B5FF-43C41783E165}" presName="linNode" presStyleCnt="0"/>
      <dgm:spPr/>
    </dgm:pt>
    <dgm:pt modelId="{949B365C-521C-4B59-A982-4B4020E2AAF8}" type="pres">
      <dgm:prSet presAssocID="{820B28BB-97E1-4086-B5FF-43C41783E165}" presName="parentText" presStyleLbl="alignNode1" presStyleIdx="1" presStyleCnt="2">
        <dgm:presLayoutVars>
          <dgm:chMax val="1"/>
          <dgm:bulletEnabled/>
        </dgm:presLayoutVars>
      </dgm:prSet>
      <dgm:spPr/>
    </dgm:pt>
    <dgm:pt modelId="{C2EB7E64-3306-41CB-A1AA-CB58A55F145A}" type="pres">
      <dgm:prSet presAssocID="{820B28BB-97E1-4086-B5FF-43C41783E165}" presName="descendantText" presStyleLbl="alignAccFollowNode1" presStyleIdx="1" presStyleCnt="2">
        <dgm:presLayoutVars>
          <dgm:bulletEnabled/>
        </dgm:presLayoutVars>
      </dgm:prSet>
      <dgm:spPr/>
    </dgm:pt>
  </dgm:ptLst>
  <dgm:cxnLst>
    <dgm:cxn modelId="{1BDA7F04-0548-4A24-82C7-F282C2A15998}" srcId="{375E4358-F142-4290-BF27-290AC11ECC8E}" destId="{02B8B3D1-EADE-4AE3-8632-555C7F8F4EE5}" srcOrd="0" destOrd="0" parTransId="{1D5B7FFF-3487-4403-98DF-557863560F84}" sibTransId="{94DE7EE5-284E-4ACB-BE6F-293D4C88F350}"/>
    <dgm:cxn modelId="{4636F509-7F15-4818-8683-872199D3D5ED}" type="presOf" srcId="{820B28BB-97E1-4086-B5FF-43C41783E165}" destId="{949B365C-521C-4B59-A982-4B4020E2AAF8}" srcOrd="0" destOrd="0" presId="urn:microsoft.com/office/officeart/2016/7/layout/VerticalSolidActionList"/>
    <dgm:cxn modelId="{7A5A7F13-FB6D-40AC-B870-272549D44118}" srcId="{02B8B3D1-EADE-4AE3-8632-555C7F8F4EE5}" destId="{893E58C7-0766-4E51-A5D2-187B07385787}" srcOrd="2" destOrd="0" parTransId="{E195E65A-ED25-4477-B9B8-103C4F7E0D17}" sibTransId="{2679F1CF-6EF1-4895-BD18-943E248FDF2D}"/>
    <dgm:cxn modelId="{D4F8A513-7441-4778-B646-30175BF3ACFC}" type="presOf" srcId="{14341839-40EE-481F-A435-C112C128961D}" destId="{2417C840-6D39-4355-9BD5-2336CA39D7AC}" srcOrd="0" destOrd="3" presId="urn:microsoft.com/office/officeart/2016/7/layout/VerticalSolidActionList"/>
    <dgm:cxn modelId="{E25B3239-83B2-494F-931C-54A8905AD180}" type="presOf" srcId="{375E4358-F142-4290-BF27-290AC11ECC8E}" destId="{13C9069C-802A-492C-B058-6BDB8825B737}" srcOrd="0" destOrd="0" presId="urn:microsoft.com/office/officeart/2016/7/layout/VerticalSolidActionList"/>
    <dgm:cxn modelId="{EF87985B-57BE-4920-8341-E7B7016292C4}" type="presOf" srcId="{A6921E6F-ED18-43F4-A7AD-1E60EA069AE1}" destId="{2417C840-6D39-4355-9BD5-2336CA39D7AC}" srcOrd="0" destOrd="0" presId="urn:microsoft.com/office/officeart/2016/7/layout/VerticalSolidActionList"/>
    <dgm:cxn modelId="{E2F6AD42-8B01-486E-8CC1-86E6D06355C3}" srcId="{02B8B3D1-EADE-4AE3-8632-555C7F8F4EE5}" destId="{B45D1BF9-5BE1-48DE-B0B2-2D69DE317222}" srcOrd="1" destOrd="0" parTransId="{68F2919B-C2A0-4572-91DF-1C7A00BD46EE}" sibTransId="{1A27C3DA-5F33-4415-B7EF-C63673B8ED36}"/>
    <dgm:cxn modelId="{8E1C3D67-CF3A-4593-B0FD-8E4778C9809E}" srcId="{02B8B3D1-EADE-4AE3-8632-555C7F8F4EE5}" destId="{14341839-40EE-481F-A435-C112C128961D}" srcOrd="3" destOrd="0" parTransId="{4CC224BF-2BE5-4EE8-88F2-249646F14AED}" sibTransId="{EA8DBDDC-477F-4C72-A734-B9DC18F89AC9}"/>
    <dgm:cxn modelId="{56A93A6B-59E3-4A63-A870-C795632DC7C2}" type="presOf" srcId="{02B8B3D1-EADE-4AE3-8632-555C7F8F4EE5}" destId="{2955E348-ED15-4C88-AB6F-2BB514848430}" srcOrd="0" destOrd="0" presId="urn:microsoft.com/office/officeart/2016/7/layout/VerticalSolidActionList"/>
    <dgm:cxn modelId="{D26BAA71-B0D4-49DB-BFE3-DF33ED08111F}" type="presOf" srcId="{B45D1BF9-5BE1-48DE-B0B2-2D69DE317222}" destId="{2417C840-6D39-4355-9BD5-2336CA39D7AC}" srcOrd="0" destOrd="1" presId="urn:microsoft.com/office/officeart/2016/7/layout/VerticalSolidActionList"/>
    <dgm:cxn modelId="{4B9AE983-EF18-4EC7-A42D-F9FD28EFC938}" type="presOf" srcId="{893E58C7-0766-4E51-A5D2-187B07385787}" destId="{2417C840-6D39-4355-9BD5-2336CA39D7AC}" srcOrd="0" destOrd="2" presId="urn:microsoft.com/office/officeart/2016/7/layout/VerticalSolidActionList"/>
    <dgm:cxn modelId="{350C5CAA-5181-430A-8094-C952699EF306}" srcId="{820B28BB-97E1-4086-B5FF-43C41783E165}" destId="{F8576CFF-3CD7-4656-9A22-FD907CF386E3}" srcOrd="0" destOrd="0" parTransId="{5C3D0433-C54E-45AC-887A-6DA4C5376E82}" sibTransId="{5453C4B7-A054-4CD2-9EAC-A57002624004}"/>
    <dgm:cxn modelId="{5CEDB7E7-7C78-4A2F-A2DE-152C774207F8}" type="presOf" srcId="{F8576CFF-3CD7-4656-9A22-FD907CF386E3}" destId="{C2EB7E64-3306-41CB-A1AA-CB58A55F145A}" srcOrd="0" destOrd="0" presId="urn:microsoft.com/office/officeart/2016/7/layout/VerticalSolidActionList"/>
    <dgm:cxn modelId="{438B3FEA-0ED8-4DC4-9354-998A676C2025}" srcId="{02B8B3D1-EADE-4AE3-8632-555C7F8F4EE5}" destId="{A6921E6F-ED18-43F4-A7AD-1E60EA069AE1}" srcOrd="0" destOrd="0" parTransId="{4CD358A9-344C-4E8A-A8FA-3F33D6521AEB}" sibTransId="{0C94E45D-B14A-4EF5-8302-C0ECE1F77207}"/>
    <dgm:cxn modelId="{E4045AEE-8D7C-4515-B5FD-E4B0712DE77A}" srcId="{375E4358-F142-4290-BF27-290AC11ECC8E}" destId="{820B28BB-97E1-4086-B5FF-43C41783E165}" srcOrd="1" destOrd="0" parTransId="{B538D0AC-0036-4F97-B49B-05889C47120F}" sibTransId="{2F798746-EDAC-4F56-89AC-832FBDE93874}"/>
    <dgm:cxn modelId="{33F3EC69-6753-42C8-8B84-1CEABC2DBCB2}" type="presParOf" srcId="{13C9069C-802A-492C-B058-6BDB8825B737}" destId="{2C316822-0273-4CAB-868B-C4986C5A84B8}" srcOrd="0" destOrd="0" presId="urn:microsoft.com/office/officeart/2016/7/layout/VerticalSolidActionList"/>
    <dgm:cxn modelId="{8943C708-83D6-49F2-9C96-10254BD5D422}" type="presParOf" srcId="{2C316822-0273-4CAB-868B-C4986C5A84B8}" destId="{2955E348-ED15-4C88-AB6F-2BB514848430}" srcOrd="0" destOrd="0" presId="urn:microsoft.com/office/officeart/2016/7/layout/VerticalSolidActionList"/>
    <dgm:cxn modelId="{2B6CF20B-E5C0-42BA-B16F-DB013C75D6F3}" type="presParOf" srcId="{2C316822-0273-4CAB-868B-C4986C5A84B8}" destId="{2417C840-6D39-4355-9BD5-2336CA39D7AC}" srcOrd="1" destOrd="0" presId="urn:microsoft.com/office/officeart/2016/7/layout/VerticalSolidActionList"/>
    <dgm:cxn modelId="{E8D9C8C9-4972-4ED0-B12B-68AC9E48583E}" type="presParOf" srcId="{13C9069C-802A-492C-B058-6BDB8825B737}" destId="{2209241A-10FD-4B44-900D-750318CE00AC}" srcOrd="1" destOrd="0" presId="urn:microsoft.com/office/officeart/2016/7/layout/VerticalSolidActionList"/>
    <dgm:cxn modelId="{2FEF5451-E5D7-4BCF-BD04-F2442C2CAF82}" type="presParOf" srcId="{13C9069C-802A-492C-B058-6BDB8825B737}" destId="{9A204573-EE3D-4109-94FA-B386A2A715E3}" srcOrd="2" destOrd="0" presId="urn:microsoft.com/office/officeart/2016/7/layout/VerticalSolidActionList"/>
    <dgm:cxn modelId="{A099AF0D-BC02-4A39-9A23-4E019416BE85}" type="presParOf" srcId="{9A204573-EE3D-4109-94FA-B386A2A715E3}" destId="{949B365C-521C-4B59-A982-4B4020E2AAF8}" srcOrd="0" destOrd="0" presId="urn:microsoft.com/office/officeart/2016/7/layout/VerticalSolidActionList"/>
    <dgm:cxn modelId="{C4AF83C5-9DCB-4B46-9603-5B53E46307D0}" type="presParOf" srcId="{9A204573-EE3D-4109-94FA-B386A2A715E3}" destId="{C2EB7E64-3306-41CB-A1AA-CB58A55F145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E4358-F142-4290-BF27-290AC11ECC8E}" type="doc">
      <dgm:prSet loTypeId="urn:microsoft.com/office/officeart/2016/7/layout/VerticalSolidActionList" loCatId="List" qsTypeId="urn:microsoft.com/office/officeart/2005/8/quickstyle/simple1" qsCatId="simple" csTypeId="urn:microsoft.com/office/officeart/2005/8/colors/accent2_2" csCatId="accent2" phldr="1"/>
      <dgm:spPr/>
      <dgm:t>
        <a:bodyPr/>
        <a:lstStyle/>
        <a:p>
          <a:endParaRPr lang="en-US"/>
        </a:p>
      </dgm:t>
    </dgm:pt>
    <dgm:pt modelId="{02B8B3D1-EADE-4AE3-8632-555C7F8F4EE5}">
      <dgm:prSet/>
      <dgm:spPr/>
      <dgm:t>
        <a:bodyPr/>
        <a:lstStyle/>
        <a:p>
          <a:pPr rtl="0">
            <a:defRPr b="1"/>
          </a:pPr>
          <a:r>
            <a:rPr lang="nl-NL"/>
            <a:t>Geen </a:t>
          </a:r>
          <a:r>
            <a:rPr lang="nl-NL">
              <a:latin typeface="Gotham Narrow Bold"/>
            </a:rPr>
            <a:t>extra lasten bedrijfsleven?</a:t>
          </a:r>
          <a:endParaRPr lang="nl-NL"/>
        </a:p>
      </dgm:t>
    </dgm:pt>
    <dgm:pt modelId="{1D5B7FFF-3487-4403-98DF-557863560F84}" type="parTrans" cxnId="{1BDA7F04-0548-4A24-82C7-F282C2A15998}">
      <dgm:prSet/>
      <dgm:spPr/>
      <dgm:t>
        <a:bodyPr/>
        <a:lstStyle/>
        <a:p>
          <a:endParaRPr lang="en-US"/>
        </a:p>
      </dgm:t>
    </dgm:pt>
    <dgm:pt modelId="{94DE7EE5-284E-4ACB-BE6F-293D4C88F350}" type="sibTrans" cxnId="{1BDA7F04-0548-4A24-82C7-F282C2A15998}">
      <dgm:prSet/>
      <dgm:spPr/>
      <dgm:t>
        <a:bodyPr/>
        <a:lstStyle/>
        <a:p>
          <a:endParaRPr lang="en-US"/>
        </a:p>
      </dgm:t>
    </dgm:pt>
    <dgm:pt modelId="{A6921E6F-ED18-43F4-A7AD-1E60EA069AE1}">
      <dgm:prSet custT="1"/>
      <dgm:spPr/>
      <dgm:t>
        <a:bodyPr/>
        <a:lstStyle/>
        <a:p>
          <a:pPr rtl="0">
            <a:buFont typeface="Arial" panose="020B0604020202020204" pitchFamily="34" charset="0"/>
            <a:buChar char="•"/>
          </a:pPr>
          <a:r>
            <a:rPr lang="nl-NL" sz="1600" b="1" dirty="0"/>
            <a:t>Geen omvangrijke lastenverzwaringen bedrijfsleven</a:t>
          </a:r>
          <a:r>
            <a:rPr lang="nl-NL" sz="1600" b="0" dirty="0"/>
            <a:t>. Schrappen btw-verhoging zit in dit pakket, evenals tijdelijk verlengen lagere brandstofaccijns. Lopende discussie rond fiscale behandeling valutaresultaten ter dekking van liquidatieverlies </a:t>
          </a:r>
          <a:r>
            <a:rPr lang="nl-NL" sz="1600" b="0" dirty="0">
              <a:sym typeface="Wingdings" panose="05000000000000000000" pitchFamily="2" charset="2"/>
            </a:rPr>
            <a:t> is onwenselijk </a:t>
          </a:r>
          <a:r>
            <a:rPr lang="nl-NL" sz="1600" b="0" dirty="0"/>
            <a:t>.</a:t>
          </a:r>
          <a:endParaRPr lang="nl-NL" sz="1600" b="0" dirty="0">
            <a:solidFill>
              <a:srgbClr val="FF0000"/>
            </a:solidFill>
          </a:endParaRPr>
        </a:p>
      </dgm:t>
    </dgm:pt>
    <dgm:pt modelId="{4CD358A9-344C-4E8A-A8FA-3F33D6521AEB}" type="parTrans" cxnId="{438B3FEA-0ED8-4DC4-9354-998A676C2025}">
      <dgm:prSet/>
      <dgm:spPr/>
      <dgm:t>
        <a:bodyPr/>
        <a:lstStyle/>
        <a:p>
          <a:endParaRPr lang="en-US"/>
        </a:p>
      </dgm:t>
    </dgm:pt>
    <dgm:pt modelId="{0C94E45D-B14A-4EF5-8302-C0ECE1F77207}" type="sibTrans" cxnId="{438B3FEA-0ED8-4DC4-9354-998A676C2025}">
      <dgm:prSet/>
      <dgm:spPr/>
      <dgm:t>
        <a:bodyPr/>
        <a:lstStyle/>
        <a:p>
          <a:endParaRPr lang="en-US"/>
        </a:p>
      </dgm:t>
    </dgm:pt>
    <dgm:pt modelId="{820B28BB-97E1-4086-B5FF-43C41783E165}">
      <dgm:prSet/>
      <dgm:spPr/>
      <dgm:t>
        <a:bodyPr/>
        <a:lstStyle/>
        <a:p>
          <a:pPr rtl="0">
            <a:defRPr b="1"/>
          </a:pPr>
          <a:r>
            <a:rPr lang="en-US">
              <a:latin typeface="Gotham Narrow Bold"/>
            </a:rPr>
            <a:t>Andere positieve stappen?</a:t>
          </a:r>
        </a:p>
      </dgm:t>
    </dgm:pt>
    <dgm:pt modelId="{B538D0AC-0036-4F97-B49B-05889C47120F}" type="parTrans" cxnId="{E4045AEE-8D7C-4515-B5FD-E4B0712DE77A}">
      <dgm:prSet/>
      <dgm:spPr/>
      <dgm:t>
        <a:bodyPr/>
        <a:lstStyle/>
        <a:p>
          <a:endParaRPr lang="en-US"/>
        </a:p>
      </dgm:t>
    </dgm:pt>
    <dgm:pt modelId="{2F798746-EDAC-4F56-89AC-832FBDE93874}" type="sibTrans" cxnId="{E4045AEE-8D7C-4515-B5FD-E4B0712DE77A}">
      <dgm:prSet/>
      <dgm:spPr/>
      <dgm:t>
        <a:bodyPr/>
        <a:lstStyle/>
        <a:p>
          <a:endParaRPr lang="en-US"/>
        </a:p>
      </dgm:t>
    </dgm:pt>
    <dgm:pt modelId="{F8576CFF-3CD7-4656-9A22-FD907CF386E3}">
      <dgm:prSet custT="1"/>
      <dgm:spPr/>
      <dgm:t>
        <a:bodyPr/>
        <a:lstStyle/>
        <a:p>
          <a:pPr rtl="0">
            <a:buFont typeface="Arial" panose="020B0604020202020204" pitchFamily="34" charset="0"/>
            <a:buNone/>
          </a:pPr>
          <a:endParaRPr lang="nl-NL" sz="1600" b="0" dirty="0">
            <a:latin typeface="Gotham Narrow Bold"/>
          </a:endParaRPr>
        </a:p>
        <a:p>
          <a:pPr rtl="0">
            <a:buFont typeface="Arial" panose="020B0604020202020204" pitchFamily="34" charset="0"/>
            <a:buNone/>
          </a:pPr>
          <a:endParaRPr lang="nl-NL" sz="1600" b="0" dirty="0">
            <a:latin typeface="Gotham Narrow Bold"/>
          </a:endParaRPr>
        </a:p>
        <a:p>
          <a:pPr rtl="0">
            <a:buFont typeface="Arial" panose="020B0604020202020204" pitchFamily="34" charset="0"/>
            <a:buChar char="•"/>
          </a:pPr>
          <a:endParaRPr lang="nl-NL" sz="1600" b="0" dirty="0">
            <a:latin typeface="Gotham Narrow Bold"/>
          </a:endParaRPr>
        </a:p>
      </dgm:t>
    </dgm:pt>
    <dgm:pt modelId="{5C3D0433-C54E-45AC-887A-6DA4C5376E82}" type="parTrans" cxnId="{350C5CAA-5181-430A-8094-C952699EF306}">
      <dgm:prSet/>
      <dgm:spPr/>
    </dgm:pt>
    <dgm:pt modelId="{5453C4B7-A054-4CD2-9EAC-A57002624004}" type="sibTrans" cxnId="{350C5CAA-5181-430A-8094-C952699EF306}">
      <dgm:prSet/>
      <dgm:spPr/>
    </dgm:pt>
    <dgm:pt modelId="{C0D28CFC-56EA-47DE-AEF8-B645355DC2D0}">
      <dgm:prSet custT="1"/>
      <dgm:spPr/>
      <dgm:t>
        <a:bodyPr/>
        <a:lstStyle/>
        <a:p>
          <a:pPr rtl="0">
            <a:buFont typeface="Arial" panose="020B0604020202020204" pitchFamily="34" charset="0"/>
            <a:buChar char="•"/>
          </a:pPr>
          <a:r>
            <a:rPr lang="nl-NL" sz="1600" b="0" dirty="0">
              <a:latin typeface="Gotham Narrow Bold"/>
              <a:sym typeface="Wingdings" panose="05000000000000000000" pitchFamily="2" charset="2"/>
            </a:rPr>
            <a:t>	</a:t>
          </a:r>
          <a:r>
            <a:rPr lang="nl-NL" sz="1600" b="0" dirty="0">
              <a:latin typeface="Gotham Narrow Bold"/>
            </a:rPr>
            <a:t>Kleine </a:t>
          </a:r>
          <a:r>
            <a:rPr lang="nl-NL" sz="1600" b="1" dirty="0">
              <a:latin typeface="Gotham Narrow Bold"/>
            </a:rPr>
            <a:t>stapjes industrie</a:t>
          </a:r>
          <a:r>
            <a:rPr lang="nl-NL" sz="1600" b="0" dirty="0">
              <a:latin typeface="Gotham Narrow Bold"/>
            </a:rPr>
            <a:t>: afzwakken CO2-heffing, IKC verlengd.</a:t>
          </a:r>
        </a:p>
      </dgm:t>
    </dgm:pt>
    <dgm:pt modelId="{5A455BB8-3B61-481C-B628-38BB39886348}" type="parTrans" cxnId="{2924A07F-5B67-4F4A-A71C-4F36D0110B5E}">
      <dgm:prSet/>
      <dgm:spPr/>
      <dgm:t>
        <a:bodyPr/>
        <a:lstStyle/>
        <a:p>
          <a:endParaRPr lang="nl-NL"/>
        </a:p>
      </dgm:t>
    </dgm:pt>
    <dgm:pt modelId="{86FBAD53-C9D6-4E97-ACA1-3AA0E29398BF}" type="sibTrans" cxnId="{2924A07F-5B67-4F4A-A71C-4F36D0110B5E}">
      <dgm:prSet/>
      <dgm:spPr/>
      <dgm:t>
        <a:bodyPr/>
        <a:lstStyle/>
        <a:p>
          <a:endParaRPr lang="nl-NL"/>
        </a:p>
      </dgm:t>
    </dgm:pt>
    <dgm:pt modelId="{CAA155BD-D05C-49C7-A3B0-DA017A688447}">
      <dgm:prSet custT="1"/>
      <dgm:spPr/>
      <dgm:t>
        <a:bodyPr/>
        <a:lstStyle/>
        <a:p>
          <a:pPr rtl="0">
            <a:buFont typeface="Arial" panose="020B0604020202020204" pitchFamily="34" charset="0"/>
            <a:buChar char="•"/>
          </a:pPr>
          <a:r>
            <a:rPr lang="nl-NL" sz="1600" b="0" dirty="0">
              <a:latin typeface="Gotham Narrow Bold"/>
              <a:sym typeface="Wingdings" panose="05000000000000000000" pitchFamily="2" charset="2"/>
            </a:rPr>
            <a:t></a:t>
          </a:r>
          <a:r>
            <a:rPr lang="nl-NL" sz="1600" b="0" dirty="0">
              <a:latin typeface="Gotham Narrow Bold"/>
            </a:rPr>
            <a:t>	Vanaf 2035 moet Nederland voldoen aan de </a:t>
          </a:r>
          <a:r>
            <a:rPr lang="nl-NL" sz="1600" b="1" dirty="0">
              <a:latin typeface="Gotham Narrow Bold"/>
            </a:rPr>
            <a:t>NAVO-norm van 3,5% </a:t>
          </a:r>
          <a:r>
            <a:rPr lang="nl-NL" sz="1600" b="0" dirty="0">
              <a:latin typeface="Gotham Narrow Bold"/>
            </a:rPr>
            <a:t>(in totaal 5%) van 	het bbp. Dit betekent een intensivering van 2,2 miljard in 2026. </a:t>
          </a:r>
        </a:p>
      </dgm:t>
    </dgm:pt>
    <dgm:pt modelId="{108F9E68-A914-44E2-9F86-CF3EA2A311B7}" type="sibTrans" cxnId="{8DB1810E-0BC3-42A3-8E49-7E40D727793E}">
      <dgm:prSet/>
      <dgm:spPr/>
      <dgm:t>
        <a:bodyPr/>
        <a:lstStyle/>
        <a:p>
          <a:endParaRPr lang="nl-NL"/>
        </a:p>
      </dgm:t>
    </dgm:pt>
    <dgm:pt modelId="{86251058-79AD-4C1B-A97E-6BF357F9DF0B}" type="parTrans" cxnId="{8DB1810E-0BC3-42A3-8E49-7E40D727793E}">
      <dgm:prSet/>
      <dgm:spPr/>
      <dgm:t>
        <a:bodyPr/>
        <a:lstStyle/>
        <a:p>
          <a:endParaRPr lang="nl-NL"/>
        </a:p>
      </dgm:t>
    </dgm:pt>
    <dgm:pt modelId="{5A8CEF06-73F1-4419-9662-947560FCB59A}">
      <dgm:prSet custT="1"/>
      <dgm:spPr/>
      <dgm:t>
        <a:bodyPr/>
        <a:lstStyle/>
        <a:p>
          <a:pPr rtl="0">
            <a:buFont typeface="Arial" panose="020B0604020202020204" pitchFamily="34" charset="0"/>
            <a:buChar char="•"/>
          </a:pPr>
          <a:r>
            <a:rPr lang="nl-NL" sz="1600" b="0" dirty="0">
              <a:latin typeface="Gotham Narrow Bold"/>
              <a:sym typeface="Wingdings" panose="05000000000000000000" pitchFamily="2" charset="2"/>
            </a:rPr>
            <a:t></a:t>
          </a:r>
          <a:r>
            <a:rPr lang="nl-NL" sz="1600" b="0" dirty="0">
              <a:latin typeface="Gotham Narrow Bold"/>
            </a:rPr>
            <a:t>	</a:t>
          </a:r>
          <a:r>
            <a:rPr lang="nl-NL" sz="1600" b="1" dirty="0">
              <a:latin typeface="Gotham Narrow Bold"/>
            </a:rPr>
            <a:t>Btw-verhoging gaat niet door </a:t>
          </a:r>
          <a:r>
            <a:rPr lang="nl-NL" sz="1600" b="0" dirty="0">
              <a:latin typeface="Gotham Narrow Bold"/>
            </a:rPr>
            <a:t>met uitzondering van logies</a:t>
          </a:r>
        </a:p>
      </dgm:t>
    </dgm:pt>
    <dgm:pt modelId="{2A890614-35A3-473D-BA87-E2CD1E3F6355}" type="sibTrans" cxnId="{64284979-B19D-4675-8E40-65B46648A592}">
      <dgm:prSet/>
      <dgm:spPr/>
      <dgm:t>
        <a:bodyPr/>
        <a:lstStyle/>
        <a:p>
          <a:endParaRPr lang="nl-NL"/>
        </a:p>
      </dgm:t>
    </dgm:pt>
    <dgm:pt modelId="{1483744A-1D43-401D-98F3-50C9F51E4AF9}" type="parTrans" cxnId="{64284979-B19D-4675-8E40-65B46648A592}">
      <dgm:prSet/>
      <dgm:spPr/>
      <dgm:t>
        <a:bodyPr/>
        <a:lstStyle/>
        <a:p>
          <a:endParaRPr lang="nl-NL"/>
        </a:p>
      </dgm:t>
    </dgm:pt>
    <dgm:pt modelId="{D5918610-412A-4510-B99A-33262CE2FF44}">
      <dgm:prSet custT="1"/>
      <dgm:spPr/>
      <dgm:t>
        <a:bodyPr/>
        <a:lstStyle/>
        <a:p>
          <a:pPr rtl="0">
            <a:buFont typeface="Arial" panose="020B0604020202020204" pitchFamily="34" charset="0"/>
            <a:buChar char="•"/>
          </a:pPr>
          <a:r>
            <a:rPr lang="nl-NL" sz="1600" b="0" dirty="0">
              <a:latin typeface="Gotham Narrow Bold"/>
              <a:sym typeface="Wingdings" panose="05000000000000000000" pitchFamily="2" charset="2"/>
            </a:rPr>
            <a:t></a:t>
          </a:r>
          <a:r>
            <a:rPr lang="nl-NL" sz="1600" b="0" dirty="0">
              <a:latin typeface="Gotham Narrow Bold"/>
            </a:rPr>
            <a:t>	</a:t>
          </a:r>
          <a:r>
            <a:rPr lang="nl-NL" sz="1600" b="1" dirty="0">
              <a:latin typeface="Gotham Narrow Bold"/>
            </a:rPr>
            <a:t>Eindheffing auto’s </a:t>
          </a:r>
          <a:r>
            <a:rPr lang="nl-NL" sz="1600" b="0" dirty="0">
              <a:latin typeface="Gotham Narrow Bold"/>
            </a:rPr>
            <a:t>uitgesteld van 2029 naar 2030 (vergt nog wel aandacht). </a:t>
          </a:r>
        </a:p>
      </dgm:t>
    </dgm:pt>
    <dgm:pt modelId="{38D6807E-6B19-41F3-8E1D-CBC044F6C705}" type="sibTrans" cxnId="{CA51959D-98DB-4C27-9FD2-D78C171F3545}">
      <dgm:prSet/>
      <dgm:spPr/>
      <dgm:t>
        <a:bodyPr/>
        <a:lstStyle/>
        <a:p>
          <a:endParaRPr lang="nl-NL"/>
        </a:p>
      </dgm:t>
    </dgm:pt>
    <dgm:pt modelId="{2747B23A-F15E-46E9-9279-043C816C89AD}" type="parTrans" cxnId="{CA51959D-98DB-4C27-9FD2-D78C171F3545}">
      <dgm:prSet/>
      <dgm:spPr/>
      <dgm:t>
        <a:bodyPr/>
        <a:lstStyle/>
        <a:p>
          <a:endParaRPr lang="nl-NL"/>
        </a:p>
      </dgm:t>
    </dgm:pt>
    <dgm:pt modelId="{4CD51C67-0375-4672-88E7-B1FBDE372FD0}">
      <dgm:prSet custT="1"/>
      <dgm:spPr/>
      <dgm:t>
        <a:bodyPr/>
        <a:lstStyle/>
        <a:p>
          <a:pPr rtl="0">
            <a:buFont typeface="Arial" panose="020B0604020202020204" pitchFamily="34" charset="0"/>
            <a:buNone/>
          </a:pPr>
          <a:endParaRPr lang="nl-NL" sz="1600" b="0" dirty="0">
            <a:latin typeface="Gotham Narrow Bold"/>
          </a:endParaRPr>
        </a:p>
      </dgm:t>
    </dgm:pt>
    <dgm:pt modelId="{842315CE-728E-4964-9653-110D4F5AE3D0}" type="sibTrans" cxnId="{C9BAF8E2-AAD8-49B9-BEC7-F1F0045B918A}">
      <dgm:prSet/>
      <dgm:spPr/>
      <dgm:t>
        <a:bodyPr/>
        <a:lstStyle/>
        <a:p>
          <a:endParaRPr lang="nl-NL"/>
        </a:p>
      </dgm:t>
    </dgm:pt>
    <dgm:pt modelId="{BE6E6F41-491E-453E-A326-5F1089672E91}" type="parTrans" cxnId="{C9BAF8E2-AAD8-49B9-BEC7-F1F0045B918A}">
      <dgm:prSet/>
      <dgm:spPr/>
      <dgm:t>
        <a:bodyPr/>
        <a:lstStyle/>
        <a:p>
          <a:endParaRPr lang="nl-NL"/>
        </a:p>
      </dgm:t>
    </dgm:pt>
    <dgm:pt modelId="{B2DE23D8-5AE6-4246-AE55-A9CC579A9819}">
      <dgm:prSet phldr="0" custT="1"/>
      <dgm:spPr/>
      <dgm:t>
        <a:bodyPr/>
        <a:lstStyle/>
        <a:p>
          <a:pPr>
            <a:buFont typeface="Wingdings" panose="05000000000000000000" pitchFamily="2" charset="2"/>
            <a:buChar char="ü"/>
          </a:pPr>
          <a:endParaRPr lang="nl-NL" sz="1600" b="0" dirty="0">
            <a:solidFill>
              <a:schemeClr val="tx1"/>
            </a:solidFill>
            <a:latin typeface="Gotham Narrow Bold"/>
          </a:endParaRPr>
        </a:p>
        <a:p>
          <a:pPr>
            <a:buNone/>
          </a:pPr>
          <a:r>
            <a:rPr lang="nl-NL" sz="1600" b="1" dirty="0">
              <a:solidFill>
                <a:srgbClr val="FF0000"/>
              </a:solidFill>
              <a:latin typeface="Gotham Narrow Bold"/>
            </a:rPr>
            <a:t> </a:t>
          </a:r>
          <a:endParaRPr lang="en-US" sz="1600" dirty="0"/>
        </a:p>
      </dgm:t>
    </dgm:pt>
    <dgm:pt modelId="{3A694A3C-1AA0-44A1-BEBA-810421940FF6}" type="sibTrans" cxnId="{4E2CB13C-5AAE-430E-ADAF-6AD196554CD2}">
      <dgm:prSet/>
      <dgm:spPr/>
    </dgm:pt>
    <dgm:pt modelId="{BB6005B7-EC61-49FD-9673-E4E07C4663EF}" type="parTrans" cxnId="{4E2CB13C-5AAE-430E-ADAF-6AD196554CD2}">
      <dgm:prSet/>
      <dgm:spPr/>
    </dgm:pt>
    <dgm:pt modelId="{D39F2DE5-8330-4AAE-BE1E-59FC89FEA770}">
      <dgm:prSet custT="1"/>
      <dgm:spPr/>
      <dgm:t>
        <a:bodyPr/>
        <a:lstStyle/>
        <a:p>
          <a:pPr rtl="0">
            <a:buFont typeface="Arial" panose="020B0604020202020204" pitchFamily="34" charset="0"/>
            <a:buChar char="•"/>
          </a:pPr>
          <a:r>
            <a:rPr lang="nl-NL" sz="1600" b="0" dirty="0">
              <a:latin typeface="Gotham Narrow Bold"/>
              <a:sym typeface="Wingdings" panose="05000000000000000000" pitchFamily="2" charset="2"/>
            </a:rPr>
            <a:t></a:t>
          </a:r>
          <a:r>
            <a:rPr lang="nl-NL" sz="1600" b="0" dirty="0">
              <a:latin typeface="Gotham Narrow Bold"/>
            </a:rPr>
            <a:t>	Kleine </a:t>
          </a:r>
          <a:r>
            <a:rPr lang="nl-NL" sz="1600" b="1" dirty="0">
              <a:latin typeface="Gotham Narrow Bold"/>
            </a:rPr>
            <a:t>stapjes stikstof</a:t>
          </a:r>
          <a:r>
            <a:rPr lang="nl-NL" sz="1600" b="0" dirty="0">
              <a:latin typeface="Gotham Narrow Bold"/>
            </a:rPr>
            <a:t>: aanpak haven Rotterdam en andere clusters, ruimte voor 	projecten die leiden tot lagere emissies (structurele oplossing in formatie)</a:t>
          </a:r>
        </a:p>
      </dgm:t>
    </dgm:pt>
    <dgm:pt modelId="{BE89994F-AA6A-4E03-B959-D2D040F024DC}" type="sibTrans" cxnId="{25745D01-B84B-4322-B9C8-1C5898A93DBD}">
      <dgm:prSet/>
      <dgm:spPr/>
      <dgm:t>
        <a:bodyPr/>
        <a:lstStyle/>
        <a:p>
          <a:endParaRPr lang="nl-NL"/>
        </a:p>
      </dgm:t>
    </dgm:pt>
    <dgm:pt modelId="{11D95264-A1DC-4DDC-BC07-B7BB110F32F7}" type="parTrans" cxnId="{25745D01-B84B-4322-B9C8-1C5898A93DBD}">
      <dgm:prSet/>
      <dgm:spPr/>
      <dgm:t>
        <a:bodyPr/>
        <a:lstStyle/>
        <a:p>
          <a:endParaRPr lang="nl-NL"/>
        </a:p>
      </dgm:t>
    </dgm:pt>
    <dgm:pt modelId="{13C9069C-802A-492C-B058-6BDB8825B737}" type="pres">
      <dgm:prSet presAssocID="{375E4358-F142-4290-BF27-290AC11ECC8E}" presName="Name0" presStyleCnt="0">
        <dgm:presLayoutVars>
          <dgm:dir/>
          <dgm:animLvl val="lvl"/>
          <dgm:resizeHandles val="exact"/>
        </dgm:presLayoutVars>
      </dgm:prSet>
      <dgm:spPr/>
    </dgm:pt>
    <dgm:pt modelId="{2C316822-0273-4CAB-868B-C4986C5A84B8}" type="pres">
      <dgm:prSet presAssocID="{02B8B3D1-EADE-4AE3-8632-555C7F8F4EE5}" presName="linNode" presStyleCnt="0"/>
      <dgm:spPr/>
    </dgm:pt>
    <dgm:pt modelId="{2955E348-ED15-4C88-AB6F-2BB514848430}" type="pres">
      <dgm:prSet presAssocID="{02B8B3D1-EADE-4AE3-8632-555C7F8F4EE5}" presName="parentText" presStyleLbl="alignNode1" presStyleIdx="0" presStyleCnt="2">
        <dgm:presLayoutVars>
          <dgm:chMax val="1"/>
          <dgm:bulletEnabled/>
        </dgm:presLayoutVars>
      </dgm:prSet>
      <dgm:spPr/>
    </dgm:pt>
    <dgm:pt modelId="{2417C840-6D39-4355-9BD5-2336CA39D7AC}" type="pres">
      <dgm:prSet presAssocID="{02B8B3D1-EADE-4AE3-8632-555C7F8F4EE5}" presName="descendantText" presStyleLbl="alignAccFollowNode1" presStyleIdx="0" presStyleCnt="2" custLinFactX="16279" custLinFactNeighborX="100000" custLinFactNeighborY="-19006">
        <dgm:presLayoutVars>
          <dgm:bulletEnabled/>
        </dgm:presLayoutVars>
      </dgm:prSet>
      <dgm:spPr/>
    </dgm:pt>
    <dgm:pt modelId="{2209241A-10FD-4B44-900D-750318CE00AC}" type="pres">
      <dgm:prSet presAssocID="{94DE7EE5-284E-4ACB-BE6F-293D4C88F350}" presName="sp" presStyleCnt="0"/>
      <dgm:spPr/>
    </dgm:pt>
    <dgm:pt modelId="{9A204573-EE3D-4109-94FA-B386A2A715E3}" type="pres">
      <dgm:prSet presAssocID="{820B28BB-97E1-4086-B5FF-43C41783E165}" presName="linNode" presStyleCnt="0"/>
      <dgm:spPr/>
    </dgm:pt>
    <dgm:pt modelId="{949B365C-521C-4B59-A982-4B4020E2AAF8}" type="pres">
      <dgm:prSet presAssocID="{820B28BB-97E1-4086-B5FF-43C41783E165}" presName="parentText" presStyleLbl="alignNode1" presStyleIdx="1" presStyleCnt="2">
        <dgm:presLayoutVars>
          <dgm:chMax val="1"/>
          <dgm:bulletEnabled/>
        </dgm:presLayoutVars>
      </dgm:prSet>
      <dgm:spPr/>
    </dgm:pt>
    <dgm:pt modelId="{C2EB7E64-3306-41CB-A1AA-CB58A55F145A}" type="pres">
      <dgm:prSet presAssocID="{820B28BB-97E1-4086-B5FF-43C41783E165}" presName="descendantText" presStyleLbl="alignAccFollowNode1" presStyleIdx="1" presStyleCnt="2">
        <dgm:presLayoutVars>
          <dgm:bulletEnabled/>
        </dgm:presLayoutVars>
      </dgm:prSet>
      <dgm:spPr/>
    </dgm:pt>
  </dgm:ptLst>
  <dgm:cxnLst>
    <dgm:cxn modelId="{25745D01-B84B-4322-B9C8-1C5898A93DBD}" srcId="{820B28BB-97E1-4086-B5FF-43C41783E165}" destId="{D39F2DE5-8330-4AAE-BE1E-59FC89FEA770}" srcOrd="2" destOrd="0" parTransId="{11D95264-A1DC-4DDC-BC07-B7BB110F32F7}" sibTransId="{BE89994F-AA6A-4E03-B959-D2D040F024DC}"/>
    <dgm:cxn modelId="{1BDA7F04-0548-4A24-82C7-F282C2A15998}" srcId="{375E4358-F142-4290-BF27-290AC11ECC8E}" destId="{02B8B3D1-EADE-4AE3-8632-555C7F8F4EE5}" srcOrd="0" destOrd="0" parTransId="{1D5B7FFF-3487-4403-98DF-557863560F84}" sibTransId="{94DE7EE5-284E-4ACB-BE6F-293D4C88F350}"/>
    <dgm:cxn modelId="{8DB1810E-0BC3-42A3-8E49-7E40D727793E}" srcId="{820B28BB-97E1-4086-B5FF-43C41783E165}" destId="{CAA155BD-D05C-49C7-A3B0-DA017A688447}" srcOrd="3" destOrd="0" parTransId="{86251058-79AD-4C1B-A97E-6BF357F9DF0B}" sibTransId="{108F9E68-A914-44E2-9F86-CF3EA2A311B7}"/>
    <dgm:cxn modelId="{1CD99517-A975-4C08-B97D-F00C51731F9B}" type="presOf" srcId="{02B8B3D1-EADE-4AE3-8632-555C7F8F4EE5}" destId="{2955E348-ED15-4C88-AB6F-2BB514848430}" srcOrd="0" destOrd="0" presId="urn:microsoft.com/office/officeart/2016/7/layout/VerticalSolidActionList"/>
    <dgm:cxn modelId="{ACF2DB32-93E8-4606-99CA-466089C25CE0}" type="presOf" srcId="{A6921E6F-ED18-43F4-A7AD-1E60EA069AE1}" destId="{2417C840-6D39-4355-9BD5-2336CA39D7AC}" srcOrd="0" destOrd="0" presId="urn:microsoft.com/office/officeart/2016/7/layout/VerticalSolidActionList"/>
    <dgm:cxn modelId="{4E2CB13C-5AAE-430E-ADAF-6AD196554CD2}" srcId="{820B28BB-97E1-4086-B5FF-43C41783E165}" destId="{B2DE23D8-5AE6-4246-AE55-A9CC579A9819}" srcOrd="7" destOrd="0" parTransId="{BB6005B7-EC61-49FD-9673-E4E07C4663EF}" sibTransId="{3A694A3C-1AA0-44A1-BEBA-810421940FF6}"/>
    <dgm:cxn modelId="{2E0E5F60-75A9-4254-BFE8-AED17B88290C}" type="presOf" srcId="{C0D28CFC-56EA-47DE-AEF8-B645355DC2D0}" destId="{C2EB7E64-3306-41CB-A1AA-CB58A55F145A}" srcOrd="0" destOrd="1" presId="urn:microsoft.com/office/officeart/2016/7/layout/VerticalSolidActionList"/>
    <dgm:cxn modelId="{8C6F1363-9493-4EB9-89C2-3FC44D8F8C37}" type="presOf" srcId="{375E4358-F142-4290-BF27-290AC11ECC8E}" destId="{13C9069C-802A-492C-B058-6BDB8825B737}" srcOrd="0" destOrd="0" presId="urn:microsoft.com/office/officeart/2016/7/layout/VerticalSolidActionList"/>
    <dgm:cxn modelId="{E8C94163-9EF3-465B-B173-41EAEDEDB504}" type="presOf" srcId="{5A8CEF06-73F1-4419-9662-947560FCB59A}" destId="{C2EB7E64-3306-41CB-A1AA-CB58A55F145A}" srcOrd="0" destOrd="4" presId="urn:microsoft.com/office/officeart/2016/7/layout/VerticalSolidActionList"/>
    <dgm:cxn modelId="{64284979-B19D-4675-8E40-65B46648A592}" srcId="{820B28BB-97E1-4086-B5FF-43C41783E165}" destId="{5A8CEF06-73F1-4419-9662-947560FCB59A}" srcOrd="4" destOrd="0" parTransId="{1483744A-1D43-401D-98F3-50C9F51E4AF9}" sibTransId="{2A890614-35A3-473D-BA87-E2CD1E3F6355}"/>
    <dgm:cxn modelId="{2924A07F-5B67-4F4A-A71C-4F36D0110B5E}" srcId="{820B28BB-97E1-4086-B5FF-43C41783E165}" destId="{C0D28CFC-56EA-47DE-AEF8-B645355DC2D0}" srcOrd="1" destOrd="0" parTransId="{5A455BB8-3B61-481C-B628-38BB39886348}" sibTransId="{86FBAD53-C9D6-4E97-ACA1-3AA0E29398BF}"/>
    <dgm:cxn modelId="{4F241F95-7BE4-46E4-903B-D6BE49D3728E}" type="presOf" srcId="{820B28BB-97E1-4086-B5FF-43C41783E165}" destId="{949B365C-521C-4B59-A982-4B4020E2AAF8}" srcOrd="0" destOrd="0" presId="urn:microsoft.com/office/officeart/2016/7/layout/VerticalSolidActionList"/>
    <dgm:cxn modelId="{CA51959D-98DB-4C27-9FD2-D78C171F3545}" srcId="{820B28BB-97E1-4086-B5FF-43C41783E165}" destId="{D5918610-412A-4510-B99A-33262CE2FF44}" srcOrd="5" destOrd="0" parTransId="{2747B23A-F15E-46E9-9279-043C816C89AD}" sibTransId="{38D6807E-6B19-41F3-8E1D-CBC044F6C705}"/>
    <dgm:cxn modelId="{D42782A7-73BD-4B5B-8804-BAF346F4CD1C}" type="presOf" srcId="{B2DE23D8-5AE6-4246-AE55-A9CC579A9819}" destId="{C2EB7E64-3306-41CB-A1AA-CB58A55F145A}" srcOrd="0" destOrd="7" presId="urn:microsoft.com/office/officeart/2016/7/layout/VerticalSolidActionList"/>
    <dgm:cxn modelId="{350C5CAA-5181-430A-8094-C952699EF306}" srcId="{820B28BB-97E1-4086-B5FF-43C41783E165}" destId="{F8576CFF-3CD7-4656-9A22-FD907CF386E3}" srcOrd="0" destOrd="0" parTransId="{5C3D0433-C54E-45AC-887A-6DA4C5376E82}" sibTransId="{5453C4B7-A054-4CD2-9EAC-A57002624004}"/>
    <dgm:cxn modelId="{42790FCE-DB28-478C-A52B-F5EB80B10570}" type="presOf" srcId="{D39F2DE5-8330-4AAE-BE1E-59FC89FEA770}" destId="{C2EB7E64-3306-41CB-A1AA-CB58A55F145A}" srcOrd="0" destOrd="2" presId="urn:microsoft.com/office/officeart/2016/7/layout/VerticalSolidActionList"/>
    <dgm:cxn modelId="{2A9B1ACE-4D22-4FDC-B40D-B9463B56B6E3}" type="presOf" srcId="{F8576CFF-3CD7-4656-9A22-FD907CF386E3}" destId="{C2EB7E64-3306-41CB-A1AA-CB58A55F145A}" srcOrd="0" destOrd="0" presId="urn:microsoft.com/office/officeart/2016/7/layout/VerticalSolidActionList"/>
    <dgm:cxn modelId="{71ECAEDC-1E16-4291-A5DE-C7C80979CFDE}" type="presOf" srcId="{CAA155BD-D05C-49C7-A3B0-DA017A688447}" destId="{C2EB7E64-3306-41CB-A1AA-CB58A55F145A}" srcOrd="0" destOrd="3" presId="urn:microsoft.com/office/officeart/2016/7/layout/VerticalSolidActionList"/>
    <dgm:cxn modelId="{C9BAF8E2-AAD8-49B9-BEC7-F1F0045B918A}" srcId="{820B28BB-97E1-4086-B5FF-43C41783E165}" destId="{4CD51C67-0375-4672-88E7-B1FBDE372FD0}" srcOrd="6" destOrd="0" parTransId="{BE6E6F41-491E-453E-A326-5F1089672E91}" sibTransId="{842315CE-728E-4964-9653-110D4F5AE3D0}"/>
    <dgm:cxn modelId="{915729E3-ED81-446B-B9D1-E32B176E6C99}" type="presOf" srcId="{4CD51C67-0375-4672-88E7-B1FBDE372FD0}" destId="{C2EB7E64-3306-41CB-A1AA-CB58A55F145A}" srcOrd="0" destOrd="6" presId="urn:microsoft.com/office/officeart/2016/7/layout/VerticalSolidActionList"/>
    <dgm:cxn modelId="{C70B85E5-589D-49A8-AD06-99BF95B48C4F}" type="presOf" srcId="{D5918610-412A-4510-B99A-33262CE2FF44}" destId="{C2EB7E64-3306-41CB-A1AA-CB58A55F145A}" srcOrd="0" destOrd="5" presId="urn:microsoft.com/office/officeart/2016/7/layout/VerticalSolidActionList"/>
    <dgm:cxn modelId="{438B3FEA-0ED8-4DC4-9354-998A676C2025}" srcId="{02B8B3D1-EADE-4AE3-8632-555C7F8F4EE5}" destId="{A6921E6F-ED18-43F4-A7AD-1E60EA069AE1}" srcOrd="0" destOrd="0" parTransId="{4CD358A9-344C-4E8A-A8FA-3F33D6521AEB}" sibTransId="{0C94E45D-B14A-4EF5-8302-C0ECE1F77207}"/>
    <dgm:cxn modelId="{E4045AEE-8D7C-4515-B5FD-E4B0712DE77A}" srcId="{375E4358-F142-4290-BF27-290AC11ECC8E}" destId="{820B28BB-97E1-4086-B5FF-43C41783E165}" srcOrd="1" destOrd="0" parTransId="{B538D0AC-0036-4F97-B49B-05889C47120F}" sibTransId="{2F798746-EDAC-4F56-89AC-832FBDE93874}"/>
    <dgm:cxn modelId="{85583409-6F08-46BD-874F-E5CB21DB0A91}" type="presParOf" srcId="{13C9069C-802A-492C-B058-6BDB8825B737}" destId="{2C316822-0273-4CAB-868B-C4986C5A84B8}" srcOrd="0" destOrd="0" presId="urn:microsoft.com/office/officeart/2016/7/layout/VerticalSolidActionList"/>
    <dgm:cxn modelId="{289B2F6A-865A-45F4-A90A-3D50F9FA158F}" type="presParOf" srcId="{2C316822-0273-4CAB-868B-C4986C5A84B8}" destId="{2955E348-ED15-4C88-AB6F-2BB514848430}" srcOrd="0" destOrd="0" presId="urn:microsoft.com/office/officeart/2016/7/layout/VerticalSolidActionList"/>
    <dgm:cxn modelId="{EAE0E234-1864-4678-9329-049ADBB25DAB}" type="presParOf" srcId="{2C316822-0273-4CAB-868B-C4986C5A84B8}" destId="{2417C840-6D39-4355-9BD5-2336CA39D7AC}" srcOrd="1" destOrd="0" presId="urn:microsoft.com/office/officeart/2016/7/layout/VerticalSolidActionList"/>
    <dgm:cxn modelId="{914C610F-4551-4B0A-8D5C-75BDAE30D03C}" type="presParOf" srcId="{13C9069C-802A-492C-B058-6BDB8825B737}" destId="{2209241A-10FD-4B44-900D-750318CE00AC}" srcOrd="1" destOrd="0" presId="urn:microsoft.com/office/officeart/2016/7/layout/VerticalSolidActionList"/>
    <dgm:cxn modelId="{F4E3E9CC-1152-4102-8923-25B98D756B60}" type="presParOf" srcId="{13C9069C-802A-492C-B058-6BDB8825B737}" destId="{9A204573-EE3D-4109-94FA-B386A2A715E3}" srcOrd="2" destOrd="0" presId="urn:microsoft.com/office/officeart/2016/7/layout/VerticalSolidActionList"/>
    <dgm:cxn modelId="{A90A215C-22A2-482F-90F8-C04C7F3FFE9E}" type="presParOf" srcId="{9A204573-EE3D-4109-94FA-B386A2A715E3}" destId="{949B365C-521C-4B59-A982-4B4020E2AAF8}" srcOrd="0" destOrd="0" presId="urn:microsoft.com/office/officeart/2016/7/layout/VerticalSolidActionList"/>
    <dgm:cxn modelId="{396E1067-CF2B-4E3D-9442-10BDC1FD9017}" type="presParOf" srcId="{9A204573-EE3D-4109-94FA-B386A2A715E3}" destId="{C2EB7E64-3306-41CB-A1AA-CB58A55F145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2F719-4E9B-4A6B-A73C-4C867CFD2B0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8BBBCA9-1731-431E-A8ED-2C3A60FC129A}">
      <dgm:prSet/>
      <dgm:spPr/>
      <dgm:t>
        <a:bodyPr/>
        <a:lstStyle/>
        <a:p>
          <a:r>
            <a:rPr lang="en-US" b="1" dirty="0"/>
            <a:t>Fysiek  </a:t>
          </a:r>
          <a:r>
            <a:rPr lang="en-US" b="0" dirty="0" err="1"/>
            <a:t>investeren</a:t>
          </a:r>
          <a:r>
            <a:rPr lang="en-US" b="0" dirty="0"/>
            <a:t> </a:t>
          </a:r>
          <a:r>
            <a:rPr lang="en-US" b="0" dirty="0" err="1"/>
            <a:t>infrastructuur</a:t>
          </a:r>
          <a:r>
            <a:rPr lang="en-US" b="0" dirty="0"/>
            <a:t>, met </a:t>
          </a:r>
          <a:r>
            <a:rPr lang="en-US" dirty="0" err="1"/>
            <a:t>urgentie</a:t>
          </a:r>
          <a:r>
            <a:rPr lang="en-US" dirty="0"/>
            <a:t> </a:t>
          </a:r>
          <a:r>
            <a:rPr lang="en-US" dirty="0" err="1"/>
            <a:t>stikstof</a:t>
          </a:r>
          <a:r>
            <a:rPr lang="en-US" dirty="0"/>
            <a:t> en </a:t>
          </a:r>
          <a:r>
            <a:rPr lang="en-US" dirty="0" err="1"/>
            <a:t>netcongestie</a:t>
          </a:r>
          <a:r>
            <a:rPr lang="en-US" dirty="0"/>
            <a:t> </a:t>
          </a:r>
          <a:r>
            <a:rPr lang="en-US" dirty="0" err="1"/>
            <a:t>oplossen</a:t>
          </a:r>
          <a:r>
            <a:rPr lang="en-US" dirty="0"/>
            <a:t>  en </a:t>
          </a:r>
          <a:r>
            <a:rPr lang="en-US" dirty="0" err="1"/>
            <a:t>werken</a:t>
          </a:r>
          <a:r>
            <a:rPr lang="en-US" dirty="0"/>
            <a:t> aan </a:t>
          </a:r>
          <a:r>
            <a:rPr lang="en-US" dirty="0" err="1"/>
            <a:t>toekomst</a:t>
          </a:r>
          <a:r>
            <a:rPr lang="en-US" dirty="0"/>
            <a:t> (</a:t>
          </a:r>
          <a:r>
            <a:rPr lang="en-US" dirty="0" err="1"/>
            <a:t>waterstof</a:t>
          </a:r>
          <a:r>
            <a:rPr lang="en-US" dirty="0"/>
            <a:t>, </a:t>
          </a:r>
          <a:r>
            <a:rPr lang="en-US" dirty="0" err="1"/>
            <a:t>energie</a:t>
          </a:r>
          <a:r>
            <a:rPr lang="en-US" dirty="0"/>
            <a:t> </a:t>
          </a:r>
          <a:r>
            <a:rPr lang="en-US" dirty="0" err="1"/>
            <a:t>etc</a:t>
          </a:r>
          <a:r>
            <a:rPr lang="en-US" dirty="0"/>
            <a:t>) </a:t>
          </a:r>
        </a:p>
      </dgm:t>
    </dgm:pt>
    <dgm:pt modelId="{75A3A012-4CA9-4398-883F-CB596828C9C5}" type="parTrans" cxnId="{1C6D07D5-F4FA-4BFE-93AF-80EB5CC738A1}">
      <dgm:prSet/>
      <dgm:spPr/>
      <dgm:t>
        <a:bodyPr/>
        <a:lstStyle/>
        <a:p>
          <a:endParaRPr lang="en-US"/>
        </a:p>
      </dgm:t>
    </dgm:pt>
    <dgm:pt modelId="{3AF4EF75-2F5A-4A3B-8B94-BBD3C8A5AB95}" type="sibTrans" cxnId="{1C6D07D5-F4FA-4BFE-93AF-80EB5CC738A1}">
      <dgm:prSet/>
      <dgm:spPr/>
      <dgm:t>
        <a:bodyPr/>
        <a:lstStyle/>
        <a:p>
          <a:endParaRPr lang="en-US"/>
        </a:p>
      </dgm:t>
    </dgm:pt>
    <dgm:pt modelId="{02252F4E-2964-4C91-BB58-45C672FB23A7}">
      <dgm:prSet/>
      <dgm:spPr/>
      <dgm:t>
        <a:bodyPr/>
        <a:lstStyle/>
        <a:p>
          <a:r>
            <a:rPr lang="en-US" dirty="0" err="1"/>
            <a:t>Blij</a:t>
          </a:r>
          <a:r>
            <a:rPr lang="en-US" dirty="0"/>
            <a:t> met </a:t>
          </a:r>
          <a:r>
            <a:rPr lang="en-US" dirty="0" err="1"/>
            <a:t>aandacht</a:t>
          </a:r>
          <a:r>
            <a:rPr lang="en-US" dirty="0"/>
            <a:t> voor </a:t>
          </a:r>
          <a:r>
            <a:rPr lang="en-US" b="1" dirty="0" err="1"/>
            <a:t>productiviteit</a:t>
          </a:r>
          <a:r>
            <a:rPr lang="en-US" b="1" dirty="0"/>
            <a:t> </a:t>
          </a:r>
          <a:r>
            <a:rPr lang="en-US" b="0" dirty="0"/>
            <a:t>(</a:t>
          </a:r>
          <a:r>
            <a:rPr lang="en-US" b="0" dirty="0" err="1"/>
            <a:t>zie</a:t>
          </a:r>
          <a:r>
            <a:rPr lang="en-US" b="0" dirty="0"/>
            <a:t> </a:t>
          </a:r>
          <a:r>
            <a:rPr lang="en-US" b="0" dirty="0" err="1"/>
            <a:t>ook</a:t>
          </a:r>
          <a:r>
            <a:rPr lang="en-US" b="0" dirty="0"/>
            <a:t> SER).</a:t>
          </a:r>
          <a:r>
            <a:rPr lang="en-US" b="1" dirty="0"/>
            <a:t> </a:t>
          </a:r>
          <a:r>
            <a:rPr lang="en-US" dirty="0" err="1"/>
            <a:t>Nieuwe</a:t>
          </a:r>
          <a:r>
            <a:rPr lang="en-US" dirty="0"/>
            <a:t> </a:t>
          </a:r>
          <a:r>
            <a:rPr lang="en-US" dirty="0" err="1"/>
            <a:t>kabinet</a:t>
          </a:r>
          <a:r>
            <a:rPr lang="en-US" dirty="0"/>
            <a:t> </a:t>
          </a:r>
          <a:r>
            <a:rPr lang="en-US" dirty="0" err="1"/>
            <a:t>moet</a:t>
          </a:r>
          <a:r>
            <a:rPr lang="en-US" dirty="0"/>
            <a:t> </a:t>
          </a:r>
          <a:r>
            <a:rPr lang="en-US" dirty="0" err="1"/>
            <a:t>dit</a:t>
          </a:r>
          <a:r>
            <a:rPr lang="en-US" dirty="0"/>
            <a:t> </a:t>
          </a:r>
          <a:r>
            <a:rPr lang="en-US" dirty="0" err="1"/>
            <a:t>opvolgen</a:t>
          </a:r>
          <a:r>
            <a:rPr lang="en-US" dirty="0"/>
            <a:t>! </a:t>
          </a:r>
          <a:r>
            <a:rPr lang="en-US" dirty="0" err="1"/>
            <a:t>Daarbij</a:t>
          </a:r>
          <a:r>
            <a:rPr lang="en-US" dirty="0"/>
            <a:t> </a:t>
          </a:r>
          <a:r>
            <a:rPr lang="en-US" dirty="0" err="1"/>
            <a:t>hoort</a:t>
          </a:r>
          <a:r>
            <a:rPr lang="en-US" dirty="0"/>
            <a:t> </a:t>
          </a:r>
          <a:r>
            <a:rPr lang="en-US" dirty="0" err="1"/>
            <a:t>ook</a:t>
          </a:r>
          <a:r>
            <a:rPr lang="en-US" dirty="0"/>
            <a:t> </a:t>
          </a:r>
          <a:r>
            <a:rPr lang="en-US" dirty="0" err="1"/>
            <a:t>verlichting</a:t>
          </a:r>
          <a:r>
            <a:rPr lang="en-US" dirty="0"/>
            <a:t> </a:t>
          </a:r>
          <a:r>
            <a:rPr lang="en-US" dirty="0" err="1"/>
            <a:t>regeldruk</a:t>
          </a:r>
          <a:r>
            <a:rPr lang="en-US" dirty="0"/>
            <a:t> – incl </a:t>
          </a:r>
          <a:r>
            <a:rPr lang="en-US" dirty="0" err="1"/>
            <a:t>afschaffing</a:t>
          </a:r>
          <a:r>
            <a:rPr lang="en-US" dirty="0"/>
            <a:t> </a:t>
          </a:r>
          <a:r>
            <a:rPr lang="en-US" dirty="0" err="1"/>
            <a:t>nationale</a:t>
          </a:r>
          <a:r>
            <a:rPr lang="en-US" dirty="0"/>
            <a:t> </a:t>
          </a:r>
          <a:r>
            <a:rPr lang="en-US" dirty="0" err="1"/>
            <a:t>koppenn</a:t>
          </a:r>
          <a:r>
            <a:rPr lang="en-US" dirty="0"/>
            <a:t> en </a:t>
          </a:r>
          <a:r>
            <a:rPr lang="en-US" dirty="0" err="1"/>
            <a:t>inzet</a:t>
          </a:r>
          <a:r>
            <a:rPr lang="en-US" dirty="0"/>
            <a:t> </a:t>
          </a:r>
          <a:r>
            <a:rPr lang="en-US" dirty="0" err="1"/>
            <a:t>digitalisering</a:t>
          </a:r>
          <a:r>
            <a:rPr lang="en-US" dirty="0"/>
            <a:t>/AI</a:t>
          </a:r>
        </a:p>
      </dgm:t>
    </dgm:pt>
    <dgm:pt modelId="{4BA6FA5B-5329-4FDE-AF5C-3C0D7E0E4402}" type="parTrans" cxnId="{0485A8A0-F8D3-469B-B9A2-74834A2EB940}">
      <dgm:prSet/>
      <dgm:spPr/>
      <dgm:t>
        <a:bodyPr/>
        <a:lstStyle/>
        <a:p>
          <a:endParaRPr lang="en-US"/>
        </a:p>
      </dgm:t>
    </dgm:pt>
    <dgm:pt modelId="{8D8D9F3D-268C-415F-BD5C-0D0D8EA81C10}" type="sibTrans" cxnId="{0485A8A0-F8D3-469B-B9A2-74834A2EB940}">
      <dgm:prSet/>
      <dgm:spPr/>
      <dgm:t>
        <a:bodyPr/>
        <a:lstStyle/>
        <a:p>
          <a:endParaRPr lang="en-US"/>
        </a:p>
      </dgm:t>
    </dgm:pt>
    <dgm:pt modelId="{6303D4DA-429E-40BB-B8C9-F6B027AA0896}">
      <dgm:prSet/>
      <dgm:spPr/>
      <dgm:t>
        <a:bodyPr/>
        <a:lstStyle/>
        <a:p>
          <a:r>
            <a:rPr lang="en-US" b="1" err="1"/>
            <a:t>Strategisch</a:t>
          </a:r>
          <a:r>
            <a:rPr lang="en-US" b="1"/>
            <a:t> </a:t>
          </a:r>
          <a:r>
            <a:rPr lang="en-US" b="1" err="1"/>
            <a:t>industriebeleid</a:t>
          </a:r>
          <a:r>
            <a:rPr lang="en-US" b="1"/>
            <a:t> </a:t>
          </a:r>
          <a:r>
            <a:rPr lang="en-US"/>
            <a:t>op </a:t>
          </a:r>
          <a:r>
            <a:rPr lang="en-US" err="1"/>
            <a:t>aantal</a:t>
          </a:r>
          <a:r>
            <a:rPr lang="en-US"/>
            <a:t> </a:t>
          </a:r>
          <a:r>
            <a:rPr lang="en-US" err="1"/>
            <a:t>cruciale</a:t>
          </a:r>
          <a:r>
            <a:rPr lang="en-US"/>
            <a:t> </a:t>
          </a:r>
          <a:r>
            <a:rPr lang="en-US" err="1"/>
            <a:t>sectoren</a:t>
          </a:r>
          <a:r>
            <a:rPr lang="en-US"/>
            <a:t>/ </a:t>
          </a:r>
          <a:r>
            <a:rPr lang="en-US" err="1"/>
            <a:t>markten</a:t>
          </a:r>
          <a:r>
            <a:rPr lang="en-US"/>
            <a:t>: </a:t>
          </a:r>
          <a:r>
            <a:rPr lang="en-US" err="1"/>
            <a:t>belang</a:t>
          </a:r>
          <a:r>
            <a:rPr lang="en-US"/>
            <a:t> </a:t>
          </a:r>
          <a:r>
            <a:rPr lang="nl-NL"/>
            <a:t>industrie </a:t>
          </a:r>
          <a:r>
            <a:rPr lang="nl-NL" i="1"/>
            <a:t>“wie maakt, bepaalt” </a:t>
          </a:r>
          <a:endParaRPr lang="en-US"/>
        </a:p>
      </dgm:t>
    </dgm:pt>
    <dgm:pt modelId="{89C20BBA-88F0-48E5-9D97-FE0AF5A9DFF7}" type="parTrans" cxnId="{D3177491-602C-4473-A3C3-1C8FE4CED386}">
      <dgm:prSet/>
      <dgm:spPr/>
      <dgm:t>
        <a:bodyPr/>
        <a:lstStyle/>
        <a:p>
          <a:endParaRPr lang="en-US"/>
        </a:p>
      </dgm:t>
    </dgm:pt>
    <dgm:pt modelId="{249E9E51-A2B8-4540-B083-497F945F7827}" type="sibTrans" cxnId="{D3177491-602C-4473-A3C3-1C8FE4CED386}">
      <dgm:prSet/>
      <dgm:spPr/>
      <dgm:t>
        <a:bodyPr/>
        <a:lstStyle/>
        <a:p>
          <a:endParaRPr lang="en-US"/>
        </a:p>
      </dgm:t>
    </dgm:pt>
    <dgm:pt modelId="{FF86819F-2F38-4F44-870D-601133DE60AD}">
      <dgm:prSet/>
      <dgm:spPr/>
      <dgm:t>
        <a:bodyPr/>
        <a:lstStyle/>
        <a:p>
          <a:r>
            <a:rPr lang="en-US" b="1" dirty="0" err="1"/>
            <a:t>Defensie</a:t>
          </a:r>
          <a:r>
            <a:rPr lang="en-US" b="1" dirty="0"/>
            <a:t> </a:t>
          </a:r>
          <a:r>
            <a:rPr lang="en-US" dirty="0" err="1"/>
            <a:t>investeringen</a:t>
          </a:r>
          <a:r>
            <a:rPr lang="en-US" dirty="0"/>
            <a:t> </a:t>
          </a:r>
          <a:r>
            <a:rPr lang="en-US" dirty="0" err="1"/>
            <a:t>ook</a:t>
          </a:r>
          <a:r>
            <a:rPr lang="en-US" dirty="0"/>
            <a:t> </a:t>
          </a:r>
          <a:r>
            <a:rPr lang="en-US" dirty="0" err="1"/>
            <a:t>hieraan</a:t>
          </a:r>
          <a:r>
            <a:rPr lang="en-US" dirty="0"/>
            <a:t> </a:t>
          </a:r>
          <a:r>
            <a:rPr lang="en-US" dirty="0" err="1"/>
            <a:t>koppelen</a:t>
          </a:r>
          <a:r>
            <a:rPr lang="en-US" dirty="0"/>
            <a:t>; </a:t>
          </a:r>
          <a:r>
            <a:rPr lang="en-US" dirty="0" err="1"/>
            <a:t>o.a.</a:t>
          </a:r>
          <a:r>
            <a:rPr lang="en-US" dirty="0"/>
            <a:t> </a:t>
          </a:r>
          <a:r>
            <a:rPr lang="en-US" dirty="0" err="1"/>
            <a:t>gebruik</a:t>
          </a:r>
          <a:r>
            <a:rPr lang="en-US" dirty="0"/>
            <a:t> </a:t>
          </a:r>
          <a:r>
            <a:rPr lang="en-US" dirty="0" err="1"/>
            <a:t>maken</a:t>
          </a:r>
          <a:r>
            <a:rPr lang="en-US" dirty="0"/>
            <a:t> van EU </a:t>
          </a:r>
          <a:r>
            <a:rPr lang="en-US" dirty="0" err="1"/>
            <a:t>ruimte</a:t>
          </a:r>
          <a:r>
            <a:rPr lang="en-US" dirty="0"/>
            <a:t> </a:t>
          </a:r>
          <a:r>
            <a:rPr lang="en-US" dirty="0" err="1"/>
            <a:t>hier</a:t>
          </a:r>
          <a:r>
            <a:rPr lang="en-US" dirty="0"/>
            <a:t> </a:t>
          </a:r>
        </a:p>
      </dgm:t>
    </dgm:pt>
    <dgm:pt modelId="{88DA63A4-7464-4561-8A72-D78AB14BD56F}" type="parTrans" cxnId="{94B58200-FE27-4675-9BFB-04A7910AA415}">
      <dgm:prSet/>
      <dgm:spPr/>
      <dgm:t>
        <a:bodyPr/>
        <a:lstStyle/>
        <a:p>
          <a:endParaRPr lang="en-US"/>
        </a:p>
      </dgm:t>
    </dgm:pt>
    <dgm:pt modelId="{BAB2D6CF-BDEA-4A3D-A17E-1702B21F3AA0}" type="sibTrans" cxnId="{94B58200-FE27-4675-9BFB-04A7910AA415}">
      <dgm:prSet/>
      <dgm:spPr/>
      <dgm:t>
        <a:bodyPr/>
        <a:lstStyle/>
        <a:p>
          <a:endParaRPr lang="en-US"/>
        </a:p>
      </dgm:t>
    </dgm:pt>
    <dgm:pt modelId="{9E69C410-7D3D-4579-91B8-27B186A8CEBE}">
      <dgm:prSet/>
      <dgm:spPr/>
      <dgm:t>
        <a:bodyPr/>
        <a:lstStyle/>
        <a:p>
          <a:r>
            <a:rPr lang="en-US" b="1" err="1"/>
            <a:t>Internationale</a:t>
          </a:r>
          <a:r>
            <a:rPr lang="en-US" b="1"/>
            <a:t> </a:t>
          </a:r>
          <a:r>
            <a:rPr lang="en-US" b="1" err="1"/>
            <a:t>orientatie</a:t>
          </a:r>
          <a:r>
            <a:rPr lang="en-US" b="1"/>
            <a:t> </a:t>
          </a:r>
          <a:r>
            <a:rPr lang="en-US"/>
            <a:t>NL: </a:t>
          </a:r>
          <a:r>
            <a:rPr lang="en-US" err="1"/>
            <a:t>handelsverdragen</a:t>
          </a:r>
          <a:r>
            <a:rPr lang="en-US"/>
            <a:t>. </a:t>
          </a:r>
          <a:r>
            <a:rPr lang="en-US" err="1"/>
            <a:t>Europees</a:t>
          </a:r>
          <a:r>
            <a:rPr lang="en-US"/>
            <a:t> Antwoord op U.S.-tariffs</a:t>
          </a:r>
        </a:p>
      </dgm:t>
    </dgm:pt>
    <dgm:pt modelId="{46FB42DD-279D-4C44-814B-2F20C2BF7FAD}" type="parTrans" cxnId="{038C542F-A7AA-4105-A591-54899EE0CB62}">
      <dgm:prSet/>
      <dgm:spPr/>
      <dgm:t>
        <a:bodyPr/>
        <a:lstStyle/>
        <a:p>
          <a:endParaRPr lang="en-US"/>
        </a:p>
      </dgm:t>
    </dgm:pt>
    <dgm:pt modelId="{48051619-B2F9-4BBE-81DB-FF38D4CA0489}" type="sibTrans" cxnId="{038C542F-A7AA-4105-A591-54899EE0CB62}">
      <dgm:prSet/>
      <dgm:spPr/>
      <dgm:t>
        <a:bodyPr/>
        <a:lstStyle/>
        <a:p>
          <a:endParaRPr lang="en-US"/>
        </a:p>
      </dgm:t>
    </dgm:pt>
    <dgm:pt modelId="{BF714BE7-E8F8-4D23-BD18-9B90B2A7D93D}">
      <dgm:prSet/>
      <dgm:spPr/>
      <dgm:t>
        <a:bodyPr/>
        <a:lstStyle/>
        <a:p>
          <a:r>
            <a:rPr lang="en-US" dirty="0"/>
            <a:t>Gamechanger </a:t>
          </a:r>
          <a:r>
            <a:rPr lang="en-US" dirty="0" err="1"/>
            <a:t>bedrijfsleven</a:t>
          </a:r>
          <a:r>
            <a:rPr lang="en-US" dirty="0"/>
            <a:t>: </a:t>
          </a:r>
          <a:r>
            <a:rPr lang="en-US" b="1" dirty="0" err="1"/>
            <a:t>generatieve</a:t>
          </a:r>
          <a:r>
            <a:rPr lang="en-US" b="1" dirty="0"/>
            <a:t> AI</a:t>
          </a:r>
          <a:r>
            <a:rPr lang="en-US" dirty="0"/>
            <a:t>. </a:t>
          </a:r>
          <a:r>
            <a:rPr lang="en-US" dirty="0" err="1"/>
            <a:t>Werken</a:t>
          </a:r>
          <a:r>
            <a:rPr lang="en-US" dirty="0"/>
            <a:t> aan </a:t>
          </a:r>
          <a:r>
            <a:rPr lang="en-US" dirty="0" err="1"/>
            <a:t>een</a:t>
          </a:r>
          <a:r>
            <a:rPr lang="en-US" dirty="0"/>
            <a:t> </a:t>
          </a:r>
          <a:r>
            <a:rPr lang="en-US" dirty="0" err="1"/>
            <a:t>deltaplan</a:t>
          </a:r>
          <a:r>
            <a:rPr lang="en-US" dirty="0"/>
            <a:t> AI met focus op </a:t>
          </a:r>
          <a:r>
            <a:rPr lang="en-US" dirty="0" err="1"/>
            <a:t>toepassing</a:t>
          </a:r>
          <a:r>
            <a:rPr lang="en-US" dirty="0"/>
            <a:t> </a:t>
          </a:r>
        </a:p>
      </dgm:t>
    </dgm:pt>
    <dgm:pt modelId="{152A785C-7DA1-433B-93E6-F7657A937966}" type="parTrans" cxnId="{C7C046FC-E27B-4EEF-B597-38A553F50CC1}">
      <dgm:prSet/>
      <dgm:spPr/>
      <dgm:t>
        <a:bodyPr/>
        <a:lstStyle/>
        <a:p>
          <a:endParaRPr lang="en-US"/>
        </a:p>
      </dgm:t>
    </dgm:pt>
    <dgm:pt modelId="{BA9B2299-D731-4208-A4BD-595CF0C22015}" type="sibTrans" cxnId="{C7C046FC-E27B-4EEF-B597-38A553F50CC1}">
      <dgm:prSet/>
      <dgm:spPr/>
      <dgm:t>
        <a:bodyPr/>
        <a:lstStyle/>
        <a:p>
          <a:endParaRPr lang="en-US"/>
        </a:p>
      </dgm:t>
    </dgm:pt>
    <dgm:pt modelId="{86468317-92E4-4402-8473-753322A7564E}" type="pres">
      <dgm:prSet presAssocID="{84F2F719-4E9B-4A6B-A73C-4C867CFD2B04}" presName="root" presStyleCnt="0">
        <dgm:presLayoutVars>
          <dgm:dir/>
          <dgm:resizeHandles val="exact"/>
        </dgm:presLayoutVars>
      </dgm:prSet>
      <dgm:spPr/>
    </dgm:pt>
    <dgm:pt modelId="{851BB5EA-460B-423B-AF62-A704B1B7760B}" type="pres">
      <dgm:prSet presAssocID="{F8BBBCA9-1731-431E-A8ED-2C3A60FC129A}" presName="compNode" presStyleCnt="0"/>
      <dgm:spPr/>
    </dgm:pt>
    <dgm:pt modelId="{9B84F516-4E76-4884-860C-A99B9CECDDFB}" type="pres">
      <dgm:prSet presAssocID="{F8BBBCA9-1731-431E-A8ED-2C3A60FC129A}" presName="bgRect" presStyleLbl="bgShp" presStyleIdx="0" presStyleCnt="6"/>
      <dgm:spPr/>
    </dgm:pt>
    <dgm:pt modelId="{913998D0-F56D-486F-9DC6-810EFF020910}" type="pres">
      <dgm:prSet presAssocID="{F8BBBCA9-1731-431E-A8ED-2C3A60FC129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F46EF428-2BD2-4F60-890A-F3E94CAB13F4}" type="pres">
      <dgm:prSet presAssocID="{F8BBBCA9-1731-431E-A8ED-2C3A60FC129A}" presName="spaceRect" presStyleCnt="0"/>
      <dgm:spPr/>
    </dgm:pt>
    <dgm:pt modelId="{1B8ECC4A-CA59-44F9-A2DB-4BA8E7F39CF1}" type="pres">
      <dgm:prSet presAssocID="{F8BBBCA9-1731-431E-A8ED-2C3A60FC129A}" presName="parTx" presStyleLbl="revTx" presStyleIdx="0" presStyleCnt="6">
        <dgm:presLayoutVars>
          <dgm:chMax val="0"/>
          <dgm:chPref val="0"/>
        </dgm:presLayoutVars>
      </dgm:prSet>
      <dgm:spPr/>
    </dgm:pt>
    <dgm:pt modelId="{9D385A81-B6F5-40DD-AF73-9BA0296781FD}" type="pres">
      <dgm:prSet presAssocID="{3AF4EF75-2F5A-4A3B-8B94-BBD3C8A5AB95}" presName="sibTrans" presStyleCnt="0"/>
      <dgm:spPr/>
    </dgm:pt>
    <dgm:pt modelId="{67EC4C0F-8A2C-4D43-B08D-7F21C1CCD5E1}" type="pres">
      <dgm:prSet presAssocID="{02252F4E-2964-4C91-BB58-45C672FB23A7}" presName="compNode" presStyleCnt="0"/>
      <dgm:spPr/>
    </dgm:pt>
    <dgm:pt modelId="{4BCB0A3F-746F-433C-ACD4-406589C5C5CD}" type="pres">
      <dgm:prSet presAssocID="{02252F4E-2964-4C91-BB58-45C672FB23A7}" presName="bgRect" presStyleLbl="bgShp" presStyleIdx="1" presStyleCnt="6"/>
      <dgm:spPr/>
    </dgm:pt>
    <dgm:pt modelId="{14A4AF0F-CABB-4CE5-B06D-61DA4E428B6B}" type="pres">
      <dgm:prSet presAssocID="{02252F4E-2964-4C91-BB58-45C672FB23A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lockwise curve"/>
        </a:ext>
      </dgm:extLst>
    </dgm:pt>
    <dgm:pt modelId="{CB9CB2B8-6208-4A13-9CF4-AD503AC1D3BE}" type="pres">
      <dgm:prSet presAssocID="{02252F4E-2964-4C91-BB58-45C672FB23A7}" presName="spaceRect" presStyleCnt="0"/>
      <dgm:spPr/>
    </dgm:pt>
    <dgm:pt modelId="{931A791E-4A4C-4AB3-88B7-201B21DE7E14}" type="pres">
      <dgm:prSet presAssocID="{02252F4E-2964-4C91-BB58-45C672FB23A7}" presName="parTx" presStyleLbl="revTx" presStyleIdx="1" presStyleCnt="6">
        <dgm:presLayoutVars>
          <dgm:chMax val="0"/>
          <dgm:chPref val="0"/>
        </dgm:presLayoutVars>
      </dgm:prSet>
      <dgm:spPr/>
    </dgm:pt>
    <dgm:pt modelId="{4215AB3E-59B1-45F8-8255-D7CB48F2EB1C}" type="pres">
      <dgm:prSet presAssocID="{8D8D9F3D-268C-415F-BD5C-0D0D8EA81C10}" presName="sibTrans" presStyleCnt="0"/>
      <dgm:spPr/>
    </dgm:pt>
    <dgm:pt modelId="{C5936EF2-712B-4589-804C-D500D4D5AB0A}" type="pres">
      <dgm:prSet presAssocID="{6303D4DA-429E-40BB-B8C9-F6B027AA0896}" presName="compNode" presStyleCnt="0"/>
      <dgm:spPr/>
    </dgm:pt>
    <dgm:pt modelId="{8A92CA5A-9810-4127-81A9-142F83F8F89F}" type="pres">
      <dgm:prSet presAssocID="{6303D4DA-429E-40BB-B8C9-F6B027AA0896}" presName="bgRect" presStyleLbl="bgShp" presStyleIdx="2" presStyleCnt="6" custLinFactNeighborX="11544" custLinFactNeighborY="2629"/>
      <dgm:spPr/>
    </dgm:pt>
    <dgm:pt modelId="{8588862E-7C1B-4161-A275-935A951B877E}" type="pres">
      <dgm:prSet presAssocID="{6303D4DA-429E-40BB-B8C9-F6B027AA089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81A54D63-6758-4DD8-A035-F820BE805B1D}" type="pres">
      <dgm:prSet presAssocID="{6303D4DA-429E-40BB-B8C9-F6B027AA0896}" presName="spaceRect" presStyleCnt="0"/>
      <dgm:spPr/>
    </dgm:pt>
    <dgm:pt modelId="{470DA163-7D37-417B-BD99-AD1F21374D84}" type="pres">
      <dgm:prSet presAssocID="{6303D4DA-429E-40BB-B8C9-F6B027AA0896}" presName="parTx" presStyleLbl="revTx" presStyleIdx="2" presStyleCnt="6">
        <dgm:presLayoutVars>
          <dgm:chMax val="0"/>
          <dgm:chPref val="0"/>
        </dgm:presLayoutVars>
      </dgm:prSet>
      <dgm:spPr/>
    </dgm:pt>
    <dgm:pt modelId="{23495C3E-DA94-4A84-BFB3-09B5F3B314AB}" type="pres">
      <dgm:prSet presAssocID="{249E9E51-A2B8-4540-B083-497F945F7827}" presName="sibTrans" presStyleCnt="0"/>
      <dgm:spPr/>
    </dgm:pt>
    <dgm:pt modelId="{0EC5548E-114A-4F76-92DC-D5F923045C0C}" type="pres">
      <dgm:prSet presAssocID="{FF86819F-2F38-4F44-870D-601133DE60AD}" presName="compNode" presStyleCnt="0"/>
      <dgm:spPr/>
    </dgm:pt>
    <dgm:pt modelId="{5FB61265-5D29-465A-A69C-57CA144DFC22}" type="pres">
      <dgm:prSet presAssocID="{FF86819F-2F38-4F44-870D-601133DE60AD}" presName="bgRect" presStyleLbl="bgShp" presStyleIdx="3" presStyleCnt="6"/>
      <dgm:spPr/>
    </dgm:pt>
    <dgm:pt modelId="{BAFEA394-AFB5-43DD-9287-3CDD8A23A857}" type="pres">
      <dgm:prSet presAssocID="{FF86819F-2F38-4F44-870D-601133DE60A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ld"/>
        </a:ext>
      </dgm:extLst>
    </dgm:pt>
    <dgm:pt modelId="{919131ED-41DD-4246-9DD8-5265F66F6192}" type="pres">
      <dgm:prSet presAssocID="{FF86819F-2F38-4F44-870D-601133DE60AD}" presName="spaceRect" presStyleCnt="0"/>
      <dgm:spPr/>
    </dgm:pt>
    <dgm:pt modelId="{2F5A273C-AA34-4265-AA83-63BC95EC23AD}" type="pres">
      <dgm:prSet presAssocID="{FF86819F-2F38-4F44-870D-601133DE60AD}" presName="parTx" presStyleLbl="revTx" presStyleIdx="3" presStyleCnt="6">
        <dgm:presLayoutVars>
          <dgm:chMax val="0"/>
          <dgm:chPref val="0"/>
        </dgm:presLayoutVars>
      </dgm:prSet>
      <dgm:spPr/>
    </dgm:pt>
    <dgm:pt modelId="{1ED6720E-4385-4D30-985E-EAD687BCA884}" type="pres">
      <dgm:prSet presAssocID="{BAB2D6CF-BDEA-4A3D-A17E-1702B21F3AA0}" presName="sibTrans" presStyleCnt="0"/>
      <dgm:spPr/>
    </dgm:pt>
    <dgm:pt modelId="{A19E42F1-ED7B-42D3-AF66-068CABB3EF6C}" type="pres">
      <dgm:prSet presAssocID="{9E69C410-7D3D-4579-91B8-27B186A8CEBE}" presName="compNode" presStyleCnt="0"/>
      <dgm:spPr/>
    </dgm:pt>
    <dgm:pt modelId="{F866B79B-F1AB-4879-9C19-B23A56B6773C}" type="pres">
      <dgm:prSet presAssocID="{9E69C410-7D3D-4579-91B8-27B186A8CEBE}" presName="bgRect" presStyleLbl="bgShp" presStyleIdx="4" presStyleCnt="6"/>
      <dgm:spPr/>
    </dgm:pt>
    <dgm:pt modelId="{B90F115D-E214-4F86-99DA-0F42790CAAE3}" type="pres">
      <dgm:prSet presAssocID="{9E69C410-7D3D-4579-91B8-27B186A8CEB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druk"/>
        </a:ext>
      </dgm:extLst>
    </dgm:pt>
    <dgm:pt modelId="{B4454F33-61AD-4490-B5F0-D6D7A59D7006}" type="pres">
      <dgm:prSet presAssocID="{9E69C410-7D3D-4579-91B8-27B186A8CEBE}" presName="spaceRect" presStyleCnt="0"/>
      <dgm:spPr/>
    </dgm:pt>
    <dgm:pt modelId="{9B4A25F3-CF9B-4EFB-9976-4E69A70925CF}" type="pres">
      <dgm:prSet presAssocID="{9E69C410-7D3D-4579-91B8-27B186A8CEBE}" presName="parTx" presStyleLbl="revTx" presStyleIdx="4" presStyleCnt="6">
        <dgm:presLayoutVars>
          <dgm:chMax val="0"/>
          <dgm:chPref val="0"/>
        </dgm:presLayoutVars>
      </dgm:prSet>
      <dgm:spPr/>
    </dgm:pt>
    <dgm:pt modelId="{42956B2C-C709-449D-BE5E-70D883B34FD4}" type="pres">
      <dgm:prSet presAssocID="{48051619-B2F9-4BBE-81DB-FF38D4CA0489}" presName="sibTrans" presStyleCnt="0"/>
      <dgm:spPr/>
    </dgm:pt>
    <dgm:pt modelId="{9DBCBB2E-FD6A-43FF-8D4C-59F1A8A078AE}" type="pres">
      <dgm:prSet presAssocID="{BF714BE7-E8F8-4D23-BD18-9B90B2A7D93D}" presName="compNode" presStyleCnt="0"/>
      <dgm:spPr/>
    </dgm:pt>
    <dgm:pt modelId="{EC316D0E-DBE5-4FAB-9A59-460BB7B476BE}" type="pres">
      <dgm:prSet presAssocID="{BF714BE7-E8F8-4D23-BD18-9B90B2A7D93D}" presName="bgRect" presStyleLbl="bgShp" presStyleIdx="5" presStyleCnt="6"/>
      <dgm:spPr/>
    </dgm:pt>
    <dgm:pt modelId="{7FE4164C-1A34-48C7-9ABC-4EF231EC778E}" type="pres">
      <dgm:prSet presAssocID="{BF714BE7-E8F8-4D23-BD18-9B90B2A7D93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obot"/>
        </a:ext>
      </dgm:extLst>
    </dgm:pt>
    <dgm:pt modelId="{06333072-D0E1-4078-AA49-68F54DA05965}" type="pres">
      <dgm:prSet presAssocID="{BF714BE7-E8F8-4D23-BD18-9B90B2A7D93D}" presName="spaceRect" presStyleCnt="0"/>
      <dgm:spPr/>
    </dgm:pt>
    <dgm:pt modelId="{B9392E0A-10C6-4145-87C8-988AD98C065C}" type="pres">
      <dgm:prSet presAssocID="{BF714BE7-E8F8-4D23-BD18-9B90B2A7D93D}" presName="parTx" presStyleLbl="revTx" presStyleIdx="5" presStyleCnt="6">
        <dgm:presLayoutVars>
          <dgm:chMax val="0"/>
          <dgm:chPref val="0"/>
        </dgm:presLayoutVars>
      </dgm:prSet>
      <dgm:spPr/>
    </dgm:pt>
  </dgm:ptLst>
  <dgm:cxnLst>
    <dgm:cxn modelId="{E5FD1C00-15A6-402A-8F18-AF342A90A9E4}" type="presOf" srcId="{FF86819F-2F38-4F44-870D-601133DE60AD}" destId="{2F5A273C-AA34-4265-AA83-63BC95EC23AD}" srcOrd="0" destOrd="0" presId="urn:microsoft.com/office/officeart/2018/2/layout/IconVerticalSolidList"/>
    <dgm:cxn modelId="{94B58200-FE27-4675-9BFB-04A7910AA415}" srcId="{84F2F719-4E9B-4A6B-A73C-4C867CFD2B04}" destId="{FF86819F-2F38-4F44-870D-601133DE60AD}" srcOrd="3" destOrd="0" parTransId="{88DA63A4-7464-4561-8A72-D78AB14BD56F}" sibTransId="{BAB2D6CF-BDEA-4A3D-A17E-1702B21F3AA0}"/>
    <dgm:cxn modelId="{B375FE16-CBC6-4DB0-8D35-C8648E8BF767}" type="presOf" srcId="{9E69C410-7D3D-4579-91B8-27B186A8CEBE}" destId="{9B4A25F3-CF9B-4EFB-9976-4E69A70925CF}" srcOrd="0" destOrd="0" presId="urn:microsoft.com/office/officeart/2018/2/layout/IconVerticalSolidList"/>
    <dgm:cxn modelId="{038C542F-A7AA-4105-A591-54899EE0CB62}" srcId="{84F2F719-4E9B-4A6B-A73C-4C867CFD2B04}" destId="{9E69C410-7D3D-4579-91B8-27B186A8CEBE}" srcOrd="4" destOrd="0" parTransId="{46FB42DD-279D-4C44-814B-2F20C2BF7FAD}" sibTransId="{48051619-B2F9-4BBE-81DB-FF38D4CA0489}"/>
    <dgm:cxn modelId="{007D5D49-C072-4B80-A055-426483994945}" type="presOf" srcId="{6303D4DA-429E-40BB-B8C9-F6B027AA0896}" destId="{470DA163-7D37-417B-BD99-AD1F21374D84}" srcOrd="0" destOrd="0" presId="urn:microsoft.com/office/officeart/2018/2/layout/IconVerticalSolidList"/>
    <dgm:cxn modelId="{3F67B74E-278D-4232-9089-B72B4869D1FA}" type="presOf" srcId="{F8BBBCA9-1731-431E-A8ED-2C3A60FC129A}" destId="{1B8ECC4A-CA59-44F9-A2DB-4BA8E7F39CF1}" srcOrd="0" destOrd="0" presId="urn:microsoft.com/office/officeart/2018/2/layout/IconVerticalSolidList"/>
    <dgm:cxn modelId="{D3177491-602C-4473-A3C3-1C8FE4CED386}" srcId="{84F2F719-4E9B-4A6B-A73C-4C867CFD2B04}" destId="{6303D4DA-429E-40BB-B8C9-F6B027AA0896}" srcOrd="2" destOrd="0" parTransId="{89C20BBA-88F0-48E5-9D97-FE0AF5A9DFF7}" sibTransId="{249E9E51-A2B8-4540-B083-497F945F7827}"/>
    <dgm:cxn modelId="{0485A8A0-F8D3-469B-B9A2-74834A2EB940}" srcId="{84F2F719-4E9B-4A6B-A73C-4C867CFD2B04}" destId="{02252F4E-2964-4C91-BB58-45C672FB23A7}" srcOrd="1" destOrd="0" parTransId="{4BA6FA5B-5329-4FDE-AF5C-3C0D7E0E4402}" sibTransId="{8D8D9F3D-268C-415F-BD5C-0D0D8EA81C10}"/>
    <dgm:cxn modelId="{AF00DFA0-1D4B-4493-ACDB-EFCCA3CF406F}" type="presOf" srcId="{02252F4E-2964-4C91-BB58-45C672FB23A7}" destId="{931A791E-4A4C-4AB3-88B7-201B21DE7E14}" srcOrd="0" destOrd="0" presId="urn:microsoft.com/office/officeart/2018/2/layout/IconVerticalSolidList"/>
    <dgm:cxn modelId="{1C6D07D5-F4FA-4BFE-93AF-80EB5CC738A1}" srcId="{84F2F719-4E9B-4A6B-A73C-4C867CFD2B04}" destId="{F8BBBCA9-1731-431E-A8ED-2C3A60FC129A}" srcOrd="0" destOrd="0" parTransId="{75A3A012-4CA9-4398-883F-CB596828C9C5}" sibTransId="{3AF4EF75-2F5A-4A3B-8B94-BBD3C8A5AB95}"/>
    <dgm:cxn modelId="{2497B6F9-832C-4532-97D8-A5C8B90D8751}" type="presOf" srcId="{84F2F719-4E9B-4A6B-A73C-4C867CFD2B04}" destId="{86468317-92E4-4402-8473-753322A7564E}" srcOrd="0" destOrd="0" presId="urn:microsoft.com/office/officeart/2018/2/layout/IconVerticalSolidList"/>
    <dgm:cxn modelId="{C7C046FC-E27B-4EEF-B597-38A553F50CC1}" srcId="{84F2F719-4E9B-4A6B-A73C-4C867CFD2B04}" destId="{BF714BE7-E8F8-4D23-BD18-9B90B2A7D93D}" srcOrd="5" destOrd="0" parTransId="{152A785C-7DA1-433B-93E6-F7657A937966}" sibTransId="{BA9B2299-D731-4208-A4BD-595CF0C22015}"/>
    <dgm:cxn modelId="{AC4531FD-63C6-45B1-A79F-729D4253C6E5}" type="presOf" srcId="{BF714BE7-E8F8-4D23-BD18-9B90B2A7D93D}" destId="{B9392E0A-10C6-4145-87C8-988AD98C065C}" srcOrd="0" destOrd="0" presId="urn:microsoft.com/office/officeart/2018/2/layout/IconVerticalSolidList"/>
    <dgm:cxn modelId="{8B4CCCE1-2EA9-4F6B-A98C-A01BA1F7F313}" type="presParOf" srcId="{86468317-92E4-4402-8473-753322A7564E}" destId="{851BB5EA-460B-423B-AF62-A704B1B7760B}" srcOrd="0" destOrd="0" presId="urn:microsoft.com/office/officeart/2018/2/layout/IconVerticalSolidList"/>
    <dgm:cxn modelId="{BCEE9999-BA2E-4E59-BDD9-3680677B4D54}" type="presParOf" srcId="{851BB5EA-460B-423B-AF62-A704B1B7760B}" destId="{9B84F516-4E76-4884-860C-A99B9CECDDFB}" srcOrd="0" destOrd="0" presId="urn:microsoft.com/office/officeart/2018/2/layout/IconVerticalSolidList"/>
    <dgm:cxn modelId="{89D3715A-FEE2-450B-89EA-35321699E7D3}" type="presParOf" srcId="{851BB5EA-460B-423B-AF62-A704B1B7760B}" destId="{913998D0-F56D-486F-9DC6-810EFF020910}" srcOrd="1" destOrd="0" presId="urn:microsoft.com/office/officeart/2018/2/layout/IconVerticalSolidList"/>
    <dgm:cxn modelId="{05804A67-7632-4517-B6DC-912464D5E198}" type="presParOf" srcId="{851BB5EA-460B-423B-AF62-A704B1B7760B}" destId="{F46EF428-2BD2-4F60-890A-F3E94CAB13F4}" srcOrd="2" destOrd="0" presId="urn:microsoft.com/office/officeart/2018/2/layout/IconVerticalSolidList"/>
    <dgm:cxn modelId="{E4E011D7-21D7-4606-8C35-E18EB28162B0}" type="presParOf" srcId="{851BB5EA-460B-423B-AF62-A704B1B7760B}" destId="{1B8ECC4A-CA59-44F9-A2DB-4BA8E7F39CF1}" srcOrd="3" destOrd="0" presId="urn:microsoft.com/office/officeart/2018/2/layout/IconVerticalSolidList"/>
    <dgm:cxn modelId="{47064CDB-E51A-4740-A3EB-ED024E40BEF0}" type="presParOf" srcId="{86468317-92E4-4402-8473-753322A7564E}" destId="{9D385A81-B6F5-40DD-AF73-9BA0296781FD}" srcOrd="1" destOrd="0" presId="urn:microsoft.com/office/officeart/2018/2/layout/IconVerticalSolidList"/>
    <dgm:cxn modelId="{322D4A65-C3A8-4CDB-9CB2-81DB190CB3DE}" type="presParOf" srcId="{86468317-92E4-4402-8473-753322A7564E}" destId="{67EC4C0F-8A2C-4D43-B08D-7F21C1CCD5E1}" srcOrd="2" destOrd="0" presId="urn:microsoft.com/office/officeart/2018/2/layout/IconVerticalSolidList"/>
    <dgm:cxn modelId="{7A22E1C6-C69F-41EE-9317-EC7535997F0D}" type="presParOf" srcId="{67EC4C0F-8A2C-4D43-B08D-7F21C1CCD5E1}" destId="{4BCB0A3F-746F-433C-ACD4-406589C5C5CD}" srcOrd="0" destOrd="0" presId="urn:microsoft.com/office/officeart/2018/2/layout/IconVerticalSolidList"/>
    <dgm:cxn modelId="{3FA5E0C7-0D01-481C-B569-3DCB0A0EB4B4}" type="presParOf" srcId="{67EC4C0F-8A2C-4D43-B08D-7F21C1CCD5E1}" destId="{14A4AF0F-CABB-4CE5-B06D-61DA4E428B6B}" srcOrd="1" destOrd="0" presId="urn:microsoft.com/office/officeart/2018/2/layout/IconVerticalSolidList"/>
    <dgm:cxn modelId="{EFC52FBD-7169-4A0C-98C3-8DB838BB4D4D}" type="presParOf" srcId="{67EC4C0F-8A2C-4D43-B08D-7F21C1CCD5E1}" destId="{CB9CB2B8-6208-4A13-9CF4-AD503AC1D3BE}" srcOrd="2" destOrd="0" presId="urn:microsoft.com/office/officeart/2018/2/layout/IconVerticalSolidList"/>
    <dgm:cxn modelId="{01FD664C-C67D-42BD-B834-35D9EEFF5716}" type="presParOf" srcId="{67EC4C0F-8A2C-4D43-B08D-7F21C1CCD5E1}" destId="{931A791E-4A4C-4AB3-88B7-201B21DE7E14}" srcOrd="3" destOrd="0" presId="urn:microsoft.com/office/officeart/2018/2/layout/IconVerticalSolidList"/>
    <dgm:cxn modelId="{9D455715-8A5D-446D-9004-DC37FD70A098}" type="presParOf" srcId="{86468317-92E4-4402-8473-753322A7564E}" destId="{4215AB3E-59B1-45F8-8255-D7CB48F2EB1C}" srcOrd="3" destOrd="0" presId="urn:microsoft.com/office/officeart/2018/2/layout/IconVerticalSolidList"/>
    <dgm:cxn modelId="{836A6EC3-785D-421B-BFF2-D0C8A0DF6744}" type="presParOf" srcId="{86468317-92E4-4402-8473-753322A7564E}" destId="{C5936EF2-712B-4589-804C-D500D4D5AB0A}" srcOrd="4" destOrd="0" presId="urn:microsoft.com/office/officeart/2018/2/layout/IconVerticalSolidList"/>
    <dgm:cxn modelId="{19899917-C2D8-4FE8-BE4E-E48B8B5BB971}" type="presParOf" srcId="{C5936EF2-712B-4589-804C-D500D4D5AB0A}" destId="{8A92CA5A-9810-4127-81A9-142F83F8F89F}" srcOrd="0" destOrd="0" presId="urn:microsoft.com/office/officeart/2018/2/layout/IconVerticalSolidList"/>
    <dgm:cxn modelId="{9600F644-8D9F-4ACB-9421-28DB96744176}" type="presParOf" srcId="{C5936EF2-712B-4589-804C-D500D4D5AB0A}" destId="{8588862E-7C1B-4161-A275-935A951B877E}" srcOrd="1" destOrd="0" presId="urn:microsoft.com/office/officeart/2018/2/layout/IconVerticalSolidList"/>
    <dgm:cxn modelId="{85C1291D-3E13-4C33-88C2-80BD7C6B7794}" type="presParOf" srcId="{C5936EF2-712B-4589-804C-D500D4D5AB0A}" destId="{81A54D63-6758-4DD8-A035-F820BE805B1D}" srcOrd="2" destOrd="0" presId="urn:microsoft.com/office/officeart/2018/2/layout/IconVerticalSolidList"/>
    <dgm:cxn modelId="{AE782F82-B308-44B6-ADE2-212DB8D243D5}" type="presParOf" srcId="{C5936EF2-712B-4589-804C-D500D4D5AB0A}" destId="{470DA163-7D37-417B-BD99-AD1F21374D84}" srcOrd="3" destOrd="0" presId="urn:microsoft.com/office/officeart/2018/2/layout/IconVerticalSolidList"/>
    <dgm:cxn modelId="{878508F5-CAD1-4A0A-AD3D-9482A3B4B50B}" type="presParOf" srcId="{86468317-92E4-4402-8473-753322A7564E}" destId="{23495C3E-DA94-4A84-BFB3-09B5F3B314AB}" srcOrd="5" destOrd="0" presId="urn:microsoft.com/office/officeart/2018/2/layout/IconVerticalSolidList"/>
    <dgm:cxn modelId="{08F14576-C41E-4A59-BEE1-417C65F688C5}" type="presParOf" srcId="{86468317-92E4-4402-8473-753322A7564E}" destId="{0EC5548E-114A-4F76-92DC-D5F923045C0C}" srcOrd="6" destOrd="0" presId="urn:microsoft.com/office/officeart/2018/2/layout/IconVerticalSolidList"/>
    <dgm:cxn modelId="{3B533226-4904-4971-8863-202A784BC3ED}" type="presParOf" srcId="{0EC5548E-114A-4F76-92DC-D5F923045C0C}" destId="{5FB61265-5D29-465A-A69C-57CA144DFC22}" srcOrd="0" destOrd="0" presId="urn:microsoft.com/office/officeart/2018/2/layout/IconVerticalSolidList"/>
    <dgm:cxn modelId="{2AED59EF-6026-4112-A6C2-F4295DFF4D69}" type="presParOf" srcId="{0EC5548E-114A-4F76-92DC-D5F923045C0C}" destId="{BAFEA394-AFB5-43DD-9287-3CDD8A23A857}" srcOrd="1" destOrd="0" presId="urn:microsoft.com/office/officeart/2018/2/layout/IconVerticalSolidList"/>
    <dgm:cxn modelId="{332DBA02-3BF1-4D41-A1D5-65244EF15468}" type="presParOf" srcId="{0EC5548E-114A-4F76-92DC-D5F923045C0C}" destId="{919131ED-41DD-4246-9DD8-5265F66F6192}" srcOrd="2" destOrd="0" presId="urn:microsoft.com/office/officeart/2018/2/layout/IconVerticalSolidList"/>
    <dgm:cxn modelId="{9D6AC8C7-FAD0-44F6-8B64-BCC5006C45BC}" type="presParOf" srcId="{0EC5548E-114A-4F76-92DC-D5F923045C0C}" destId="{2F5A273C-AA34-4265-AA83-63BC95EC23AD}" srcOrd="3" destOrd="0" presId="urn:microsoft.com/office/officeart/2018/2/layout/IconVerticalSolidList"/>
    <dgm:cxn modelId="{57E5997C-DB5F-4E50-B758-63F79B298133}" type="presParOf" srcId="{86468317-92E4-4402-8473-753322A7564E}" destId="{1ED6720E-4385-4D30-985E-EAD687BCA884}" srcOrd="7" destOrd="0" presId="urn:microsoft.com/office/officeart/2018/2/layout/IconVerticalSolidList"/>
    <dgm:cxn modelId="{4121B044-C399-49C3-A730-95E3C52CB46D}" type="presParOf" srcId="{86468317-92E4-4402-8473-753322A7564E}" destId="{A19E42F1-ED7B-42D3-AF66-068CABB3EF6C}" srcOrd="8" destOrd="0" presId="urn:microsoft.com/office/officeart/2018/2/layout/IconVerticalSolidList"/>
    <dgm:cxn modelId="{FC9EC8AF-E0F9-4CA3-A8DD-213E98558442}" type="presParOf" srcId="{A19E42F1-ED7B-42D3-AF66-068CABB3EF6C}" destId="{F866B79B-F1AB-4879-9C19-B23A56B6773C}" srcOrd="0" destOrd="0" presId="urn:microsoft.com/office/officeart/2018/2/layout/IconVerticalSolidList"/>
    <dgm:cxn modelId="{E64E76E3-E94F-4F32-B518-E26183A7BD47}" type="presParOf" srcId="{A19E42F1-ED7B-42D3-AF66-068CABB3EF6C}" destId="{B90F115D-E214-4F86-99DA-0F42790CAAE3}" srcOrd="1" destOrd="0" presId="urn:microsoft.com/office/officeart/2018/2/layout/IconVerticalSolidList"/>
    <dgm:cxn modelId="{3A2FD206-14BF-4D77-BBFE-E102F7EE45AA}" type="presParOf" srcId="{A19E42F1-ED7B-42D3-AF66-068CABB3EF6C}" destId="{B4454F33-61AD-4490-B5F0-D6D7A59D7006}" srcOrd="2" destOrd="0" presId="urn:microsoft.com/office/officeart/2018/2/layout/IconVerticalSolidList"/>
    <dgm:cxn modelId="{7D2CFC4A-C4BE-4275-B87C-A404FAD966F4}" type="presParOf" srcId="{A19E42F1-ED7B-42D3-AF66-068CABB3EF6C}" destId="{9B4A25F3-CF9B-4EFB-9976-4E69A70925CF}" srcOrd="3" destOrd="0" presId="urn:microsoft.com/office/officeart/2018/2/layout/IconVerticalSolidList"/>
    <dgm:cxn modelId="{F564EA2E-AEDF-4EAB-9457-1F8980BB6F54}" type="presParOf" srcId="{86468317-92E4-4402-8473-753322A7564E}" destId="{42956B2C-C709-449D-BE5E-70D883B34FD4}" srcOrd="9" destOrd="0" presId="urn:microsoft.com/office/officeart/2018/2/layout/IconVerticalSolidList"/>
    <dgm:cxn modelId="{9A32A8E8-836C-4C8D-B855-FF5D093E2E05}" type="presParOf" srcId="{86468317-92E4-4402-8473-753322A7564E}" destId="{9DBCBB2E-FD6A-43FF-8D4C-59F1A8A078AE}" srcOrd="10" destOrd="0" presId="urn:microsoft.com/office/officeart/2018/2/layout/IconVerticalSolidList"/>
    <dgm:cxn modelId="{FD1191C0-7AB3-43A7-AB3C-952F19CF2E16}" type="presParOf" srcId="{9DBCBB2E-FD6A-43FF-8D4C-59F1A8A078AE}" destId="{EC316D0E-DBE5-4FAB-9A59-460BB7B476BE}" srcOrd="0" destOrd="0" presId="urn:microsoft.com/office/officeart/2018/2/layout/IconVerticalSolidList"/>
    <dgm:cxn modelId="{8A1FB798-AFC2-4E8E-9870-B33C8C63BC85}" type="presParOf" srcId="{9DBCBB2E-FD6A-43FF-8D4C-59F1A8A078AE}" destId="{7FE4164C-1A34-48C7-9ABC-4EF231EC778E}" srcOrd="1" destOrd="0" presId="urn:microsoft.com/office/officeart/2018/2/layout/IconVerticalSolidList"/>
    <dgm:cxn modelId="{C2951005-93BD-4897-A4E3-068DA07D8589}" type="presParOf" srcId="{9DBCBB2E-FD6A-43FF-8D4C-59F1A8A078AE}" destId="{06333072-D0E1-4078-AA49-68F54DA05965}" srcOrd="2" destOrd="0" presId="urn:microsoft.com/office/officeart/2018/2/layout/IconVerticalSolidList"/>
    <dgm:cxn modelId="{EC9517DC-715C-49D2-812A-D6D712821910}" type="presParOf" srcId="{9DBCBB2E-FD6A-43FF-8D4C-59F1A8A078AE}" destId="{B9392E0A-10C6-4145-87C8-988AD98C06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5E4358-F142-4290-BF27-290AC11ECC8E}" type="doc">
      <dgm:prSet loTypeId="urn:microsoft.com/office/officeart/2016/7/layout/VerticalSolidActionList" loCatId="List" qsTypeId="urn:microsoft.com/office/officeart/2005/8/quickstyle/simple5" qsCatId="simple" csTypeId="urn:microsoft.com/office/officeart/2005/8/colors/accent1_2" csCatId="accent1" phldr="1"/>
      <dgm:spPr/>
      <dgm:t>
        <a:bodyPr/>
        <a:lstStyle/>
        <a:p>
          <a:endParaRPr lang="en-US"/>
        </a:p>
      </dgm:t>
    </dgm:pt>
    <dgm:pt modelId="{02B8B3D1-EADE-4AE3-8632-555C7F8F4EE5}">
      <dgm:prSet/>
      <dgm:spPr/>
      <dgm:t>
        <a:bodyPr/>
        <a:lstStyle/>
        <a:p>
          <a:pPr>
            <a:defRPr b="1"/>
          </a:pPr>
          <a:r>
            <a:rPr lang="nl-NL"/>
            <a:t>Privaat</a:t>
          </a:r>
        </a:p>
      </dgm:t>
    </dgm:pt>
    <dgm:pt modelId="{1D5B7FFF-3487-4403-98DF-557863560F84}" type="parTrans" cxnId="{1BDA7F04-0548-4A24-82C7-F282C2A15998}">
      <dgm:prSet/>
      <dgm:spPr/>
      <dgm:t>
        <a:bodyPr/>
        <a:lstStyle/>
        <a:p>
          <a:endParaRPr lang="en-US"/>
        </a:p>
      </dgm:t>
    </dgm:pt>
    <dgm:pt modelId="{94DE7EE5-284E-4ACB-BE6F-293D4C88F350}" type="sibTrans" cxnId="{1BDA7F04-0548-4A24-82C7-F282C2A15998}">
      <dgm:prSet/>
      <dgm:spPr/>
      <dgm:t>
        <a:bodyPr/>
        <a:lstStyle/>
        <a:p>
          <a:endParaRPr lang="en-US"/>
        </a:p>
      </dgm:t>
    </dgm:pt>
    <dgm:pt modelId="{A6921E6F-ED18-43F4-A7AD-1E60EA069AE1}">
      <dgm:prSet custT="1"/>
      <dgm:spPr/>
      <dgm:t>
        <a:bodyPr/>
        <a:lstStyle/>
        <a:p>
          <a:pPr>
            <a:buFont typeface="Arial" panose="020B0604020202020204" pitchFamily="34" charset="0"/>
            <a:buChar char="•"/>
          </a:pPr>
          <a:r>
            <a:rPr lang="nl-NL" sz="1200"/>
            <a:t>. </a:t>
          </a:r>
          <a:endParaRPr lang="en-US" sz="1800"/>
        </a:p>
      </dgm:t>
    </dgm:pt>
    <dgm:pt modelId="{4CD358A9-344C-4E8A-A8FA-3F33D6521AEB}" type="parTrans" cxnId="{438B3FEA-0ED8-4DC4-9354-998A676C2025}">
      <dgm:prSet/>
      <dgm:spPr/>
      <dgm:t>
        <a:bodyPr/>
        <a:lstStyle/>
        <a:p>
          <a:endParaRPr lang="en-US"/>
        </a:p>
      </dgm:t>
    </dgm:pt>
    <dgm:pt modelId="{0C94E45D-B14A-4EF5-8302-C0ECE1F77207}" type="sibTrans" cxnId="{438B3FEA-0ED8-4DC4-9354-998A676C2025}">
      <dgm:prSet/>
      <dgm:spPr/>
      <dgm:t>
        <a:bodyPr/>
        <a:lstStyle/>
        <a:p>
          <a:endParaRPr lang="en-US"/>
        </a:p>
      </dgm:t>
    </dgm:pt>
    <dgm:pt modelId="{820B28BB-97E1-4086-B5FF-43C41783E165}">
      <dgm:prSet/>
      <dgm:spPr/>
      <dgm:t>
        <a:bodyPr/>
        <a:lstStyle/>
        <a:p>
          <a:pPr>
            <a:defRPr b="1"/>
          </a:pPr>
          <a:r>
            <a:rPr lang="en-US" err="1"/>
            <a:t>Publiek</a:t>
          </a:r>
          <a:r>
            <a:rPr lang="en-US"/>
            <a:t>/</a:t>
          </a:r>
          <a:r>
            <a:rPr lang="en-US" err="1"/>
            <a:t>privaat</a:t>
          </a:r>
          <a:endParaRPr lang="en-US"/>
        </a:p>
      </dgm:t>
    </dgm:pt>
    <dgm:pt modelId="{B538D0AC-0036-4F97-B49B-05889C47120F}" type="parTrans" cxnId="{E4045AEE-8D7C-4515-B5FD-E4B0712DE77A}">
      <dgm:prSet/>
      <dgm:spPr/>
      <dgm:t>
        <a:bodyPr/>
        <a:lstStyle/>
        <a:p>
          <a:endParaRPr lang="en-US"/>
        </a:p>
      </dgm:t>
    </dgm:pt>
    <dgm:pt modelId="{2F798746-EDAC-4F56-89AC-832FBDE93874}" type="sibTrans" cxnId="{E4045AEE-8D7C-4515-B5FD-E4B0712DE77A}">
      <dgm:prSet/>
      <dgm:spPr/>
      <dgm:t>
        <a:bodyPr/>
        <a:lstStyle/>
        <a:p>
          <a:endParaRPr lang="en-US"/>
        </a:p>
      </dgm:t>
    </dgm:pt>
    <dgm:pt modelId="{998DA8BB-941D-4927-90D3-795A00AB6F29}">
      <dgm:prSet custT="1"/>
      <dgm:spPr/>
      <dgm:t>
        <a:bodyPr/>
        <a:lstStyle/>
        <a:p>
          <a:r>
            <a:rPr lang="en-US" sz="1800"/>
            <a:t>Nationale </a:t>
          </a:r>
          <a:r>
            <a:rPr lang="en-US" sz="1800" err="1"/>
            <a:t>InvesteringsInstelling</a:t>
          </a:r>
          <a:r>
            <a:rPr lang="en-US" sz="1800"/>
            <a:t> </a:t>
          </a:r>
          <a:r>
            <a:rPr lang="en-US" sz="1800" b="1"/>
            <a:t>(NII), </a:t>
          </a:r>
          <a:r>
            <a:rPr lang="en-US" sz="1800" b="0" err="1"/>
            <a:t>aanvullend</a:t>
          </a:r>
          <a:r>
            <a:rPr lang="en-US" sz="1800" b="0"/>
            <a:t> </a:t>
          </a:r>
          <a:r>
            <a:rPr lang="en-US" sz="1800"/>
            <a:t>aan </a:t>
          </a:r>
          <a:r>
            <a:rPr lang="en-US" sz="1800" err="1"/>
            <a:t>publieke</a:t>
          </a:r>
          <a:r>
            <a:rPr lang="en-US" sz="1800"/>
            <a:t> en private financiering</a:t>
          </a:r>
        </a:p>
      </dgm:t>
    </dgm:pt>
    <dgm:pt modelId="{84EFDA6E-AB62-4AE4-A9BE-D8082864A046}" type="parTrans" cxnId="{183FDBE9-BA82-4613-BE26-6142B96AFD40}">
      <dgm:prSet/>
      <dgm:spPr/>
      <dgm:t>
        <a:bodyPr/>
        <a:lstStyle/>
        <a:p>
          <a:endParaRPr lang="en-US"/>
        </a:p>
      </dgm:t>
    </dgm:pt>
    <dgm:pt modelId="{8BEC4EE7-ABB8-4DED-8066-F6D421D4CC42}" type="sibTrans" cxnId="{183FDBE9-BA82-4613-BE26-6142B96AFD40}">
      <dgm:prSet/>
      <dgm:spPr/>
      <dgm:t>
        <a:bodyPr/>
        <a:lstStyle/>
        <a:p>
          <a:endParaRPr lang="en-US"/>
        </a:p>
      </dgm:t>
    </dgm:pt>
    <dgm:pt modelId="{E74DF02F-C6BC-4878-AFFF-7FB275CE8C25}">
      <dgm:prSet/>
      <dgm:spPr/>
      <dgm:t>
        <a:bodyPr/>
        <a:lstStyle/>
        <a:p>
          <a:pPr>
            <a:defRPr b="1"/>
          </a:pPr>
          <a:r>
            <a:rPr lang="en-US" err="1"/>
            <a:t>Publiek</a:t>
          </a:r>
          <a:endParaRPr lang="en-US"/>
        </a:p>
      </dgm:t>
    </dgm:pt>
    <dgm:pt modelId="{349D9498-21DD-48D4-85AC-F794BA2EADDA}" type="parTrans" cxnId="{B4EA2CC1-3CC6-4634-BF56-A5CB40A25475}">
      <dgm:prSet/>
      <dgm:spPr/>
      <dgm:t>
        <a:bodyPr/>
        <a:lstStyle/>
        <a:p>
          <a:endParaRPr lang="en-US"/>
        </a:p>
      </dgm:t>
    </dgm:pt>
    <dgm:pt modelId="{EA638045-F15C-4111-9068-5B793F71B006}" type="sibTrans" cxnId="{B4EA2CC1-3CC6-4634-BF56-A5CB40A25475}">
      <dgm:prSet/>
      <dgm:spPr/>
      <dgm:t>
        <a:bodyPr/>
        <a:lstStyle/>
        <a:p>
          <a:endParaRPr lang="en-US"/>
        </a:p>
      </dgm:t>
    </dgm:pt>
    <dgm:pt modelId="{6F2808A6-A4BA-4FF8-BCED-F011046E21D3}">
      <dgm:prSet custT="1"/>
      <dgm:spPr/>
      <dgm:t>
        <a:bodyPr/>
        <a:lstStyle/>
        <a:p>
          <a:endParaRPr lang="en-US" sz="1800" dirty="0"/>
        </a:p>
      </dgm:t>
    </dgm:pt>
    <dgm:pt modelId="{5D7E36E3-4B54-4D6A-B3DC-86E0DEE032B7}" type="parTrans" cxnId="{672892E4-3251-4AF5-BF38-B31208D1783A}">
      <dgm:prSet/>
      <dgm:spPr/>
      <dgm:t>
        <a:bodyPr/>
        <a:lstStyle/>
        <a:p>
          <a:endParaRPr lang="en-US"/>
        </a:p>
      </dgm:t>
    </dgm:pt>
    <dgm:pt modelId="{D94A856D-4E56-484B-A6EC-685056773095}" type="sibTrans" cxnId="{672892E4-3251-4AF5-BF38-B31208D1783A}">
      <dgm:prSet/>
      <dgm:spPr/>
      <dgm:t>
        <a:bodyPr/>
        <a:lstStyle/>
        <a:p>
          <a:endParaRPr lang="en-US"/>
        </a:p>
      </dgm:t>
    </dgm:pt>
    <dgm:pt modelId="{7C401F6D-4502-4C71-BA4C-4F810D2926AD}">
      <dgm:prSet custT="1"/>
      <dgm:spPr/>
      <dgm:t>
        <a:bodyPr/>
        <a:lstStyle/>
        <a:p>
          <a:r>
            <a:rPr lang="nl-NL" sz="1800" b="1" dirty="0"/>
            <a:t>Begrotingsregels</a:t>
          </a:r>
          <a:r>
            <a:rPr lang="nl-NL" sz="1800" dirty="0"/>
            <a:t> </a:t>
          </a:r>
          <a:r>
            <a:rPr lang="nl-NL" sz="1800" b="1" dirty="0"/>
            <a:t>anders</a:t>
          </a:r>
          <a:r>
            <a:rPr lang="nl-NL" sz="1800" dirty="0"/>
            <a:t>: investeren via schuld, wel begrotingsevenwicht in 2040; dit wordt opgepakt door politiek nu!! </a:t>
          </a:r>
          <a:r>
            <a:rPr lang="nl-NL" sz="1800" b="1" dirty="0"/>
            <a:t>Overheid </a:t>
          </a:r>
          <a:r>
            <a:rPr lang="nl-NL" sz="1800" b="0" dirty="0"/>
            <a:t>moet zelf ook a</a:t>
          </a:r>
          <a:r>
            <a:rPr lang="nl-NL" sz="1800" dirty="0"/>
            <a:t>nders: meer uitvoeringskracht. Nu verstrikt in eigen regels  </a:t>
          </a:r>
          <a:endParaRPr lang="en-US" sz="1800" dirty="0"/>
        </a:p>
      </dgm:t>
    </dgm:pt>
    <dgm:pt modelId="{EEADE502-10AD-49A6-9F7D-EA3CAC9C3AA4}" type="parTrans" cxnId="{DDFA10E3-21C7-4847-8C89-B89A3C937150}">
      <dgm:prSet/>
      <dgm:spPr/>
      <dgm:t>
        <a:bodyPr/>
        <a:lstStyle/>
        <a:p>
          <a:endParaRPr lang="en-US"/>
        </a:p>
      </dgm:t>
    </dgm:pt>
    <dgm:pt modelId="{56EA7A89-02C0-4C0C-98C3-72092A426DE1}" type="sibTrans" cxnId="{DDFA10E3-21C7-4847-8C89-B89A3C937150}">
      <dgm:prSet/>
      <dgm:spPr/>
      <dgm:t>
        <a:bodyPr/>
        <a:lstStyle/>
        <a:p>
          <a:endParaRPr lang="en-US"/>
        </a:p>
      </dgm:t>
    </dgm:pt>
    <dgm:pt modelId="{2B73EF99-EF86-45AC-90E0-F66C107E9722}">
      <dgm:prSet custT="1"/>
      <dgm:spPr/>
      <dgm:t>
        <a:bodyPr/>
        <a:lstStyle/>
        <a:p>
          <a:pPr>
            <a:buFont typeface="Arial" panose="020B0604020202020204" pitchFamily="34" charset="0"/>
            <a:buChar char="•"/>
          </a:pPr>
          <a:r>
            <a:rPr lang="nl-NL" sz="1800" b="1"/>
            <a:t>Private financiers </a:t>
          </a:r>
          <a:r>
            <a:rPr lang="nl-NL" sz="1800" b="0"/>
            <a:t>moeten ruimte krijgen om rol richting bedrijven te kunnen gaan spelen: minder regels, belemmerende kapitaaleisen, meer risicodragend kapitaal</a:t>
          </a:r>
          <a:endParaRPr lang="en-US" sz="1800" b="0"/>
        </a:p>
      </dgm:t>
    </dgm:pt>
    <dgm:pt modelId="{4C1FF1E3-7416-41C4-8125-6BC749EA3D71}" type="parTrans" cxnId="{2ABB13B5-D9B7-4A63-9F02-FEE210014674}">
      <dgm:prSet/>
      <dgm:spPr/>
      <dgm:t>
        <a:bodyPr/>
        <a:lstStyle/>
        <a:p>
          <a:endParaRPr lang="nl-NL"/>
        </a:p>
      </dgm:t>
    </dgm:pt>
    <dgm:pt modelId="{3691CA50-B7C3-435E-A538-341058335CB7}" type="sibTrans" cxnId="{2ABB13B5-D9B7-4A63-9F02-FEE210014674}">
      <dgm:prSet/>
      <dgm:spPr/>
      <dgm:t>
        <a:bodyPr/>
        <a:lstStyle/>
        <a:p>
          <a:endParaRPr lang="nl-NL"/>
        </a:p>
      </dgm:t>
    </dgm:pt>
    <dgm:pt modelId="{FCD81C14-C6E7-4C8E-A512-EB046E13822B}" type="pres">
      <dgm:prSet presAssocID="{375E4358-F142-4290-BF27-290AC11ECC8E}" presName="Name0" presStyleCnt="0">
        <dgm:presLayoutVars>
          <dgm:dir/>
          <dgm:animLvl val="lvl"/>
          <dgm:resizeHandles val="exact"/>
        </dgm:presLayoutVars>
      </dgm:prSet>
      <dgm:spPr/>
    </dgm:pt>
    <dgm:pt modelId="{37DC12DE-9D45-47D1-9D1F-CDEDF86C1397}" type="pres">
      <dgm:prSet presAssocID="{02B8B3D1-EADE-4AE3-8632-555C7F8F4EE5}" presName="linNode" presStyleCnt="0"/>
      <dgm:spPr/>
    </dgm:pt>
    <dgm:pt modelId="{9F3E90AE-4A34-4815-BAC0-80AB7074895F}" type="pres">
      <dgm:prSet presAssocID="{02B8B3D1-EADE-4AE3-8632-555C7F8F4EE5}" presName="parentText" presStyleLbl="alignNode1" presStyleIdx="0" presStyleCnt="3">
        <dgm:presLayoutVars>
          <dgm:chMax val="1"/>
          <dgm:bulletEnabled/>
        </dgm:presLayoutVars>
      </dgm:prSet>
      <dgm:spPr/>
    </dgm:pt>
    <dgm:pt modelId="{8CDD7CDB-7B29-4A69-A73B-2043274C15F3}" type="pres">
      <dgm:prSet presAssocID="{02B8B3D1-EADE-4AE3-8632-555C7F8F4EE5}" presName="descendantText" presStyleLbl="alignAccFollowNode1" presStyleIdx="0" presStyleCnt="3">
        <dgm:presLayoutVars>
          <dgm:bulletEnabled/>
        </dgm:presLayoutVars>
      </dgm:prSet>
      <dgm:spPr/>
    </dgm:pt>
    <dgm:pt modelId="{576EF87A-47F8-4305-AF1D-95B0242FEE1D}" type="pres">
      <dgm:prSet presAssocID="{94DE7EE5-284E-4ACB-BE6F-293D4C88F350}" presName="sp" presStyleCnt="0"/>
      <dgm:spPr/>
    </dgm:pt>
    <dgm:pt modelId="{509F7AAA-BD24-41BA-8E66-447D706DC8B3}" type="pres">
      <dgm:prSet presAssocID="{820B28BB-97E1-4086-B5FF-43C41783E165}" presName="linNode" presStyleCnt="0"/>
      <dgm:spPr/>
    </dgm:pt>
    <dgm:pt modelId="{6CF1568A-9470-4E04-B016-C120AF93BB63}" type="pres">
      <dgm:prSet presAssocID="{820B28BB-97E1-4086-B5FF-43C41783E165}" presName="parentText" presStyleLbl="alignNode1" presStyleIdx="1" presStyleCnt="3">
        <dgm:presLayoutVars>
          <dgm:chMax val="1"/>
          <dgm:bulletEnabled/>
        </dgm:presLayoutVars>
      </dgm:prSet>
      <dgm:spPr/>
    </dgm:pt>
    <dgm:pt modelId="{002DB48A-7FE8-4CCF-8E6F-9A50653A8BC9}" type="pres">
      <dgm:prSet presAssocID="{820B28BB-97E1-4086-B5FF-43C41783E165}" presName="descendantText" presStyleLbl="alignAccFollowNode1" presStyleIdx="1" presStyleCnt="3">
        <dgm:presLayoutVars>
          <dgm:bulletEnabled/>
        </dgm:presLayoutVars>
      </dgm:prSet>
      <dgm:spPr/>
    </dgm:pt>
    <dgm:pt modelId="{CE6DDEF9-DC96-4997-B35F-DEAD41D9553A}" type="pres">
      <dgm:prSet presAssocID="{2F798746-EDAC-4F56-89AC-832FBDE93874}" presName="sp" presStyleCnt="0"/>
      <dgm:spPr/>
    </dgm:pt>
    <dgm:pt modelId="{1464593D-D7A9-4CDF-9CE9-2DB851604C8D}" type="pres">
      <dgm:prSet presAssocID="{E74DF02F-C6BC-4878-AFFF-7FB275CE8C25}" presName="linNode" presStyleCnt="0"/>
      <dgm:spPr/>
    </dgm:pt>
    <dgm:pt modelId="{4DA2B5F2-61CD-48F0-9B80-713F1F6AC0DB}" type="pres">
      <dgm:prSet presAssocID="{E74DF02F-C6BC-4878-AFFF-7FB275CE8C25}" presName="parentText" presStyleLbl="alignNode1" presStyleIdx="2" presStyleCnt="3">
        <dgm:presLayoutVars>
          <dgm:chMax val="1"/>
          <dgm:bulletEnabled/>
        </dgm:presLayoutVars>
      </dgm:prSet>
      <dgm:spPr/>
    </dgm:pt>
    <dgm:pt modelId="{95563D6A-AB76-4016-8392-B00624BA8CEE}" type="pres">
      <dgm:prSet presAssocID="{E74DF02F-C6BC-4878-AFFF-7FB275CE8C25}" presName="descendantText" presStyleLbl="alignAccFollowNode1" presStyleIdx="2" presStyleCnt="3">
        <dgm:presLayoutVars>
          <dgm:bulletEnabled/>
        </dgm:presLayoutVars>
      </dgm:prSet>
      <dgm:spPr/>
    </dgm:pt>
  </dgm:ptLst>
  <dgm:cxnLst>
    <dgm:cxn modelId="{0468E002-1427-4D92-A050-477A9318833C}" type="presOf" srcId="{998DA8BB-941D-4927-90D3-795A00AB6F29}" destId="{002DB48A-7FE8-4CCF-8E6F-9A50653A8BC9}" srcOrd="0" destOrd="0" presId="urn:microsoft.com/office/officeart/2016/7/layout/VerticalSolidActionList"/>
    <dgm:cxn modelId="{1BDA7F04-0548-4A24-82C7-F282C2A15998}" srcId="{375E4358-F142-4290-BF27-290AC11ECC8E}" destId="{02B8B3D1-EADE-4AE3-8632-555C7F8F4EE5}" srcOrd="0" destOrd="0" parTransId="{1D5B7FFF-3487-4403-98DF-557863560F84}" sibTransId="{94DE7EE5-284E-4ACB-BE6F-293D4C88F350}"/>
    <dgm:cxn modelId="{A7F42F06-B223-4484-BC54-111ECD568569}" type="presOf" srcId="{6F2808A6-A4BA-4FF8-BCED-F011046E21D3}" destId="{95563D6A-AB76-4016-8392-B00624BA8CEE}" srcOrd="0" destOrd="0" presId="urn:microsoft.com/office/officeart/2016/7/layout/VerticalSolidActionList"/>
    <dgm:cxn modelId="{9D9DBC4A-EF78-4D52-ABF2-FF9544AB1164}" type="presOf" srcId="{E74DF02F-C6BC-4878-AFFF-7FB275CE8C25}" destId="{4DA2B5F2-61CD-48F0-9B80-713F1F6AC0DB}" srcOrd="0" destOrd="0" presId="urn:microsoft.com/office/officeart/2016/7/layout/VerticalSolidActionList"/>
    <dgm:cxn modelId="{B7B6726F-BF0C-4343-A9E9-1D75B6948024}" type="presOf" srcId="{7C401F6D-4502-4C71-BA4C-4F810D2926AD}" destId="{95563D6A-AB76-4016-8392-B00624BA8CEE}" srcOrd="0" destOrd="1" presId="urn:microsoft.com/office/officeart/2016/7/layout/VerticalSolidActionList"/>
    <dgm:cxn modelId="{0E1EBA88-C1AB-4F53-80BA-AF735E0985AB}" type="presOf" srcId="{375E4358-F142-4290-BF27-290AC11ECC8E}" destId="{FCD81C14-C6E7-4C8E-A512-EB046E13822B}" srcOrd="0" destOrd="0" presId="urn:microsoft.com/office/officeart/2016/7/layout/VerticalSolidActionList"/>
    <dgm:cxn modelId="{31FBCA9B-A5C0-42D3-8EAE-C14A23CFBA12}" type="presOf" srcId="{820B28BB-97E1-4086-B5FF-43C41783E165}" destId="{6CF1568A-9470-4E04-B016-C120AF93BB63}" srcOrd="0" destOrd="0" presId="urn:microsoft.com/office/officeart/2016/7/layout/VerticalSolidActionList"/>
    <dgm:cxn modelId="{2ABB13B5-D9B7-4A63-9F02-FEE210014674}" srcId="{02B8B3D1-EADE-4AE3-8632-555C7F8F4EE5}" destId="{2B73EF99-EF86-45AC-90E0-F66C107E9722}" srcOrd="1" destOrd="0" parTransId="{4C1FF1E3-7416-41C4-8125-6BC749EA3D71}" sibTransId="{3691CA50-B7C3-435E-A538-341058335CB7}"/>
    <dgm:cxn modelId="{B4EA2CC1-3CC6-4634-BF56-A5CB40A25475}" srcId="{375E4358-F142-4290-BF27-290AC11ECC8E}" destId="{E74DF02F-C6BC-4878-AFFF-7FB275CE8C25}" srcOrd="2" destOrd="0" parTransId="{349D9498-21DD-48D4-85AC-F794BA2EADDA}" sibTransId="{EA638045-F15C-4111-9068-5B793F71B006}"/>
    <dgm:cxn modelId="{A0C490D0-3182-4C18-8464-0FF5E739C2FD}" type="presOf" srcId="{2B73EF99-EF86-45AC-90E0-F66C107E9722}" destId="{8CDD7CDB-7B29-4A69-A73B-2043274C15F3}" srcOrd="0" destOrd="1" presId="urn:microsoft.com/office/officeart/2016/7/layout/VerticalSolidActionList"/>
    <dgm:cxn modelId="{DDFA10E3-21C7-4847-8C89-B89A3C937150}" srcId="{E74DF02F-C6BC-4878-AFFF-7FB275CE8C25}" destId="{7C401F6D-4502-4C71-BA4C-4F810D2926AD}" srcOrd="1" destOrd="0" parTransId="{EEADE502-10AD-49A6-9F7D-EA3CAC9C3AA4}" sibTransId="{56EA7A89-02C0-4C0C-98C3-72092A426DE1}"/>
    <dgm:cxn modelId="{672892E4-3251-4AF5-BF38-B31208D1783A}" srcId="{E74DF02F-C6BC-4878-AFFF-7FB275CE8C25}" destId="{6F2808A6-A4BA-4FF8-BCED-F011046E21D3}" srcOrd="0" destOrd="0" parTransId="{5D7E36E3-4B54-4D6A-B3DC-86E0DEE032B7}" sibTransId="{D94A856D-4E56-484B-A6EC-685056773095}"/>
    <dgm:cxn modelId="{183FDBE9-BA82-4613-BE26-6142B96AFD40}" srcId="{820B28BB-97E1-4086-B5FF-43C41783E165}" destId="{998DA8BB-941D-4927-90D3-795A00AB6F29}" srcOrd="0" destOrd="0" parTransId="{84EFDA6E-AB62-4AE4-A9BE-D8082864A046}" sibTransId="{8BEC4EE7-ABB8-4DED-8066-F6D421D4CC42}"/>
    <dgm:cxn modelId="{438B3FEA-0ED8-4DC4-9354-998A676C2025}" srcId="{02B8B3D1-EADE-4AE3-8632-555C7F8F4EE5}" destId="{A6921E6F-ED18-43F4-A7AD-1E60EA069AE1}" srcOrd="0" destOrd="0" parTransId="{4CD358A9-344C-4E8A-A8FA-3F33D6521AEB}" sibTransId="{0C94E45D-B14A-4EF5-8302-C0ECE1F77207}"/>
    <dgm:cxn modelId="{E4045AEE-8D7C-4515-B5FD-E4B0712DE77A}" srcId="{375E4358-F142-4290-BF27-290AC11ECC8E}" destId="{820B28BB-97E1-4086-B5FF-43C41783E165}" srcOrd="1" destOrd="0" parTransId="{B538D0AC-0036-4F97-B49B-05889C47120F}" sibTransId="{2F798746-EDAC-4F56-89AC-832FBDE93874}"/>
    <dgm:cxn modelId="{2E373CF6-0B5E-4C7A-BFCA-E9B898E9AD86}" type="presOf" srcId="{A6921E6F-ED18-43F4-A7AD-1E60EA069AE1}" destId="{8CDD7CDB-7B29-4A69-A73B-2043274C15F3}" srcOrd="0" destOrd="0" presId="urn:microsoft.com/office/officeart/2016/7/layout/VerticalSolidActionList"/>
    <dgm:cxn modelId="{F2F5E2FD-2116-40AB-84EF-2D188273D6E7}" type="presOf" srcId="{02B8B3D1-EADE-4AE3-8632-555C7F8F4EE5}" destId="{9F3E90AE-4A34-4815-BAC0-80AB7074895F}" srcOrd="0" destOrd="0" presId="urn:microsoft.com/office/officeart/2016/7/layout/VerticalSolidActionList"/>
    <dgm:cxn modelId="{0C127462-6238-4B24-B54B-41EC493BE65C}" type="presParOf" srcId="{FCD81C14-C6E7-4C8E-A512-EB046E13822B}" destId="{37DC12DE-9D45-47D1-9D1F-CDEDF86C1397}" srcOrd="0" destOrd="0" presId="urn:microsoft.com/office/officeart/2016/7/layout/VerticalSolidActionList"/>
    <dgm:cxn modelId="{643E9B37-60F8-4C1A-8114-2996D75C9FD8}" type="presParOf" srcId="{37DC12DE-9D45-47D1-9D1F-CDEDF86C1397}" destId="{9F3E90AE-4A34-4815-BAC0-80AB7074895F}" srcOrd="0" destOrd="0" presId="urn:microsoft.com/office/officeart/2016/7/layout/VerticalSolidActionList"/>
    <dgm:cxn modelId="{2530036E-8797-4848-A7A4-62046D055DA1}" type="presParOf" srcId="{37DC12DE-9D45-47D1-9D1F-CDEDF86C1397}" destId="{8CDD7CDB-7B29-4A69-A73B-2043274C15F3}" srcOrd="1" destOrd="0" presId="urn:microsoft.com/office/officeart/2016/7/layout/VerticalSolidActionList"/>
    <dgm:cxn modelId="{2E4C6059-C537-4204-B921-BC56C5646F9A}" type="presParOf" srcId="{FCD81C14-C6E7-4C8E-A512-EB046E13822B}" destId="{576EF87A-47F8-4305-AF1D-95B0242FEE1D}" srcOrd="1" destOrd="0" presId="urn:microsoft.com/office/officeart/2016/7/layout/VerticalSolidActionList"/>
    <dgm:cxn modelId="{E83F5380-EC00-42E8-9418-1C64F1B9F62A}" type="presParOf" srcId="{FCD81C14-C6E7-4C8E-A512-EB046E13822B}" destId="{509F7AAA-BD24-41BA-8E66-447D706DC8B3}" srcOrd="2" destOrd="0" presId="urn:microsoft.com/office/officeart/2016/7/layout/VerticalSolidActionList"/>
    <dgm:cxn modelId="{DDB62D23-511C-4236-A98E-CB0A6F519BC6}" type="presParOf" srcId="{509F7AAA-BD24-41BA-8E66-447D706DC8B3}" destId="{6CF1568A-9470-4E04-B016-C120AF93BB63}" srcOrd="0" destOrd="0" presId="urn:microsoft.com/office/officeart/2016/7/layout/VerticalSolidActionList"/>
    <dgm:cxn modelId="{336180B7-D72E-4E4E-84AE-5C956A652390}" type="presParOf" srcId="{509F7AAA-BD24-41BA-8E66-447D706DC8B3}" destId="{002DB48A-7FE8-4CCF-8E6F-9A50653A8BC9}" srcOrd="1" destOrd="0" presId="urn:microsoft.com/office/officeart/2016/7/layout/VerticalSolidActionList"/>
    <dgm:cxn modelId="{4AE9F8C4-94B7-4787-9E62-294A4BFF82C7}" type="presParOf" srcId="{FCD81C14-C6E7-4C8E-A512-EB046E13822B}" destId="{CE6DDEF9-DC96-4997-B35F-DEAD41D9553A}" srcOrd="3" destOrd="0" presId="urn:microsoft.com/office/officeart/2016/7/layout/VerticalSolidActionList"/>
    <dgm:cxn modelId="{49D507E7-C743-40E4-8751-060E2FE92DED}" type="presParOf" srcId="{FCD81C14-C6E7-4C8E-A512-EB046E13822B}" destId="{1464593D-D7A9-4CDF-9CE9-2DB851604C8D}" srcOrd="4" destOrd="0" presId="urn:microsoft.com/office/officeart/2016/7/layout/VerticalSolidActionList"/>
    <dgm:cxn modelId="{1A865826-4C21-4809-988A-F49D3DED5234}" type="presParOf" srcId="{1464593D-D7A9-4CDF-9CE9-2DB851604C8D}" destId="{4DA2B5F2-61CD-48F0-9B80-713F1F6AC0DB}" srcOrd="0" destOrd="0" presId="urn:microsoft.com/office/officeart/2016/7/layout/VerticalSolidActionList"/>
    <dgm:cxn modelId="{95EED963-6F10-4B5F-91AF-13635E20DFF3}" type="presParOf" srcId="{1464593D-D7A9-4CDF-9CE9-2DB851604C8D}" destId="{95563D6A-AB76-4016-8392-B00624BA8CEE}"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7C840-6D39-4355-9BD5-2336CA39D7AC}">
      <dsp:nvSpPr>
        <dsp:cNvPr id="0" name=""/>
        <dsp:cNvSpPr/>
      </dsp:nvSpPr>
      <dsp:spPr>
        <a:xfrm>
          <a:off x="2234247" y="0"/>
          <a:ext cx="8936990" cy="197169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402" tIns="500811" rIns="173402" bIns="500811" numCol="1" spcCol="1270" anchor="ctr" anchorCtr="0">
          <a:noAutofit/>
        </a:bodyPr>
        <a:lstStyle/>
        <a:p>
          <a:pPr marL="0" lvl="0" indent="0" algn="l" defTabSz="711200" rtl="0">
            <a:lnSpc>
              <a:spcPct val="90000"/>
            </a:lnSpc>
            <a:spcBef>
              <a:spcPct val="0"/>
            </a:spcBef>
            <a:spcAft>
              <a:spcPct val="35000"/>
            </a:spcAft>
            <a:buFont typeface="Wingdings" panose="05000000000000000000" pitchFamily="2" charset="2"/>
            <a:buNone/>
          </a:pPr>
          <a:r>
            <a:rPr lang="nl-NL" sz="1600" b="0" kern="1200" dirty="0">
              <a:latin typeface="Gotham Narrow Bold"/>
            </a:rPr>
            <a:t>* Majeure</a:t>
          </a:r>
          <a:r>
            <a:rPr lang="nl-NL" sz="1600" b="1" kern="1200" dirty="0">
              <a:latin typeface="Gotham Narrow Bold"/>
            </a:rPr>
            <a:t> lastenverzwaringen bedrijfsleven voorkomen</a:t>
          </a:r>
        </a:p>
        <a:p>
          <a:pPr marL="0" lvl="0" indent="0" algn="l" defTabSz="711200" rtl="0">
            <a:lnSpc>
              <a:spcPct val="90000"/>
            </a:lnSpc>
            <a:spcBef>
              <a:spcPct val="0"/>
            </a:spcBef>
            <a:spcAft>
              <a:spcPct val="35000"/>
            </a:spcAft>
            <a:buFont typeface="Wingdings" panose="05000000000000000000" pitchFamily="2" charset="2"/>
            <a:buNone/>
          </a:pPr>
          <a:r>
            <a:rPr lang="nl-NL" sz="1600" b="1" kern="1200" dirty="0">
              <a:latin typeface="Gotham Narrow Bold"/>
            </a:rPr>
            <a:t>* Cadeaus voor burgers ook niet nodig </a:t>
          </a:r>
          <a:r>
            <a:rPr lang="nl-NL" sz="1600" b="0" kern="1200" dirty="0">
              <a:latin typeface="Gotham Narrow Bold"/>
            </a:rPr>
            <a:t>i.v.m. gunstig koopkrachtbeeld (zie boven) </a:t>
          </a:r>
        </a:p>
        <a:p>
          <a:pPr marL="0" lvl="0" indent="0" algn="l" defTabSz="711200" rtl="0">
            <a:lnSpc>
              <a:spcPct val="90000"/>
            </a:lnSpc>
            <a:spcBef>
              <a:spcPct val="0"/>
            </a:spcBef>
            <a:spcAft>
              <a:spcPct val="35000"/>
            </a:spcAft>
            <a:buFont typeface="Wingdings" panose="05000000000000000000" pitchFamily="2" charset="2"/>
            <a:buNone/>
          </a:pPr>
          <a:r>
            <a:rPr lang="nl-NL" sz="1600" b="0" kern="1200" dirty="0">
              <a:latin typeface="Gotham Narrow Bold"/>
            </a:rPr>
            <a:t>* Dekking </a:t>
          </a:r>
          <a:r>
            <a:rPr lang="nl-NL" sz="1600" b="1" kern="1200" dirty="0">
              <a:latin typeface="Gotham Narrow Bold"/>
            </a:rPr>
            <a:t>HR-arrest liquidatieverliesregeling </a:t>
          </a:r>
          <a:r>
            <a:rPr lang="nl-NL" sz="1600" b="0" kern="1200" dirty="0">
              <a:latin typeface="Gotham Narrow Bold"/>
            </a:rPr>
            <a:t>moet niet bij bedrijven </a:t>
          </a:r>
          <a:r>
            <a:rPr lang="nl-NL" sz="1600" b="1" kern="1200" dirty="0">
              <a:latin typeface="Gotham Narrow Bold"/>
            </a:rPr>
            <a:t> </a:t>
          </a:r>
        </a:p>
        <a:p>
          <a:pPr marL="0" lvl="0" indent="0" algn="l" defTabSz="711200" rtl="0">
            <a:lnSpc>
              <a:spcPct val="90000"/>
            </a:lnSpc>
            <a:spcBef>
              <a:spcPct val="0"/>
            </a:spcBef>
            <a:spcAft>
              <a:spcPct val="35000"/>
            </a:spcAft>
            <a:buFont typeface="Wingdings" panose="05000000000000000000" pitchFamily="2" charset="2"/>
            <a:buNone/>
          </a:pPr>
          <a:r>
            <a:rPr lang="nl-NL" sz="1600" b="1" kern="1200" dirty="0">
              <a:latin typeface="Gotham Narrow Bold"/>
            </a:rPr>
            <a:t>* Uitgaven</a:t>
          </a:r>
          <a:r>
            <a:rPr lang="nl-NL" sz="1600" b="0" kern="1200" dirty="0">
              <a:latin typeface="Gotham Narrow Bold"/>
            </a:rPr>
            <a:t>: verwachting geen majeure veranderingen t.o.v. Voorjaarsnota</a:t>
          </a:r>
        </a:p>
        <a:p>
          <a:pPr marL="0" lvl="0" indent="0" algn="l" defTabSz="622300" rtl="0">
            <a:lnSpc>
              <a:spcPct val="90000"/>
            </a:lnSpc>
            <a:spcBef>
              <a:spcPct val="0"/>
            </a:spcBef>
            <a:spcAft>
              <a:spcPct val="35000"/>
            </a:spcAft>
            <a:buFont typeface="Wingdings" panose="05000000000000000000" pitchFamily="2" charset="2"/>
            <a:buNone/>
          </a:pPr>
          <a:endParaRPr lang="nl-NL" sz="1400" b="1" kern="1200" dirty="0">
            <a:latin typeface="Gotham Narrow Bold"/>
          </a:endParaRPr>
        </a:p>
      </dsp:txBody>
      <dsp:txXfrm>
        <a:off x="2234247" y="0"/>
        <a:ext cx="8936990" cy="1971698"/>
      </dsp:txXfrm>
    </dsp:sp>
    <dsp:sp modelId="{2955E348-ED15-4C88-AB6F-2BB514848430}">
      <dsp:nvSpPr>
        <dsp:cNvPr id="0" name=""/>
        <dsp:cNvSpPr/>
      </dsp:nvSpPr>
      <dsp:spPr>
        <a:xfrm>
          <a:off x="0" y="357"/>
          <a:ext cx="2234247" cy="197169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29" tIns="194760" rIns="118229" bIns="194760" numCol="1" spcCol="1270" anchor="ctr" anchorCtr="0">
          <a:noAutofit/>
        </a:bodyPr>
        <a:lstStyle/>
        <a:p>
          <a:pPr marL="0" lvl="0" indent="0" algn="ctr" defTabSz="800100" rtl="0">
            <a:lnSpc>
              <a:spcPct val="90000"/>
            </a:lnSpc>
            <a:spcBef>
              <a:spcPct val="0"/>
            </a:spcBef>
            <a:spcAft>
              <a:spcPct val="35000"/>
            </a:spcAft>
            <a:buNone/>
            <a:defRPr b="1"/>
          </a:pPr>
          <a:r>
            <a:rPr lang="nl-NL" sz="1800" kern="1200" dirty="0"/>
            <a:t>Rijksbegroting 2026</a:t>
          </a:r>
        </a:p>
      </dsp:txBody>
      <dsp:txXfrm>
        <a:off x="0" y="357"/>
        <a:ext cx="2234247" cy="1971698"/>
      </dsp:txXfrm>
    </dsp:sp>
    <dsp:sp modelId="{C2EB7E64-3306-41CB-A1AA-CB58A55F145A}">
      <dsp:nvSpPr>
        <dsp:cNvPr id="0" name=""/>
        <dsp:cNvSpPr/>
      </dsp:nvSpPr>
      <dsp:spPr>
        <a:xfrm>
          <a:off x="2234247" y="2090357"/>
          <a:ext cx="8936990" cy="197169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402" tIns="500811" rIns="173402" bIns="500811" numCol="1" spcCol="1270" anchor="ctr" anchorCtr="0">
          <a:noAutofit/>
        </a:bodyPr>
        <a:lstStyle/>
        <a:p>
          <a:pPr marL="0" lvl="0" indent="0" algn="l" defTabSz="711200" rtl="0">
            <a:lnSpc>
              <a:spcPct val="90000"/>
            </a:lnSpc>
            <a:spcBef>
              <a:spcPct val="0"/>
            </a:spcBef>
            <a:spcAft>
              <a:spcPct val="35000"/>
            </a:spcAft>
            <a:buFont typeface="Arial" panose="020B0604020202020204" pitchFamily="34" charset="0"/>
            <a:buNone/>
          </a:pPr>
          <a:r>
            <a:rPr lang="nl-NL" sz="1600" b="1" kern="1200" dirty="0">
              <a:latin typeface="Gotham Narrow Bold"/>
            </a:rPr>
            <a:t>Kernboodschap. Grote financiële keuzes horen aan formatietafel </a:t>
          </a:r>
          <a:r>
            <a:rPr lang="nl-NL" sz="1600" b="0" kern="1200" dirty="0">
              <a:latin typeface="Gotham Narrow Bold"/>
            </a:rPr>
            <a:t>i.p.v. ‘</a:t>
          </a:r>
          <a:r>
            <a:rPr lang="nl-NL" sz="1600" b="0" kern="1200" dirty="0" err="1">
              <a:latin typeface="Gotham Narrow Bold"/>
            </a:rPr>
            <a:t>overnight</a:t>
          </a:r>
          <a:r>
            <a:rPr lang="nl-NL" sz="1600" b="0" kern="1200" dirty="0">
              <a:latin typeface="Gotham Narrow Bold"/>
            </a:rPr>
            <a:t>’. We willen herhaling “Amendementenfestival 2023”voorkomen. </a:t>
          </a:r>
        </a:p>
        <a:p>
          <a:pPr marL="0" lvl="0" indent="0" algn="l" defTabSz="711200" rtl="0">
            <a:lnSpc>
              <a:spcPct val="90000"/>
            </a:lnSpc>
            <a:spcBef>
              <a:spcPct val="0"/>
            </a:spcBef>
            <a:spcAft>
              <a:spcPct val="35000"/>
            </a:spcAft>
            <a:buFont typeface="Arial" panose="020B0604020202020204" pitchFamily="34" charset="0"/>
            <a:buNone/>
          </a:pPr>
          <a:r>
            <a:rPr lang="nl-NL" sz="1600" b="0" kern="1200" dirty="0">
              <a:latin typeface="Gotham Narrow Bold"/>
            </a:rPr>
            <a:t>Bij </a:t>
          </a:r>
          <a:r>
            <a:rPr lang="nl-NL" sz="1600" b="0" u="sng" kern="1200" dirty="0">
              <a:latin typeface="Gotham Narrow Bold"/>
            </a:rPr>
            <a:t>formatie</a:t>
          </a:r>
          <a:r>
            <a:rPr lang="nl-NL" sz="1600" b="0" kern="1200" dirty="0">
              <a:latin typeface="Gotham Narrow Bold"/>
            </a:rPr>
            <a:t> moeten dan keuzes gemaakt worden over onder meer groot onderhoud t.b.v. energietransitie en investeringen in defensie. </a:t>
          </a:r>
          <a:endParaRPr lang="en-US" sz="1600" b="0" kern="1200" dirty="0">
            <a:latin typeface="Gotham Narrow Bold"/>
          </a:endParaRPr>
        </a:p>
      </dsp:txBody>
      <dsp:txXfrm>
        <a:off x="2234247" y="2090357"/>
        <a:ext cx="8936990" cy="1971698"/>
      </dsp:txXfrm>
    </dsp:sp>
    <dsp:sp modelId="{949B365C-521C-4B59-A982-4B4020E2AAF8}">
      <dsp:nvSpPr>
        <dsp:cNvPr id="0" name=""/>
        <dsp:cNvSpPr/>
      </dsp:nvSpPr>
      <dsp:spPr>
        <a:xfrm>
          <a:off x="0" y="2090357"/>
          <a:ext cx="2234247" cy="197169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29" tIns="194760" rIns="118229" bIns="194760" numCol="1" spcCol="1270" anchor="ctr" anchorCtr="0">
          <a:noAutofit/>
        </a:bodyPr>
        <a:lstStyle/>
        <a:p>
          <a:pPr marL="0" lvl="0" indent="0" algn="ctr" defTabSz="800100" rtl="0">
            <a:lnSpc>
              <a:spcPct val="90000"/>
            </a:lnSpc>
            <a:spcBef>
              <a:spcPct val="0"/>
            </a:spcBef>
            <a:spcAft>
              <a:spcPct val="35000"/>
            </a:spcAft>
            <a:buNone/>
            <a:defRPr b="1"/>
          </a:pPr>
          <a:r>
            <a:rPr lang="en-US" sz="1800" kern="1200" dirty="0">
              <a:latin typeface="Gotham Narrow Bold"/>
            </a:rPr>
            <a:t>APB</a:t>
          </a:r>
          <a:r>
            <a:rPr lang="en-US" sz="1400" kern="1200" dirty="0">
              <a:latin typeface="Gotham Narrow Bold"/>
            </a:rPr>
            <a:t> </a:t>
          </a:r>
          <a:r>
            <a:rPr lang="en-US" sz="2000" kern="1200" dirty="0">
              <a:latin typeface="Gotham Narrow Bold"/>
            </a:rPr>
            <a:t>&amp; AFB</a:t>
          </a:r>
        </a:p>
      </dsp:txBody>
      <dsp:txXfrm>
        <a:off x="0" y="2090357"/>
        <a:ext cx="2234247" cy="1971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7C840-6D39-4355-9BD5-2336CA39D7AC}">
      <dsp:nvSpPr>
        <dsp:cNvPr id="0" name=""/>
        <dsp:cNvSpPr/>
      </dsp:nvSpPr>
      <dsp:spPr>
        <a:xfrm>
          <a:off x="2234247" y="0"/>
          <a:ext cx="8936990" cy="197169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402" tIns="500811" rIns="173402" bIns="500811" numCol="1" spcCol="1270" anchor="ctr" anchorCtr="0">
          <a:noAutofit/>
        </a:bodyPr>
        <a:lstStyle/>
        <a:p>
          <a:pPr marL="0" lvl="0" indent="0" algn="l" defTabSz="711200" rtl="0">
            <a:lnSpc>
              <a:spcPct val="90000"/>
            </a:lnSpc>
            <a:spcBef>
              <a:spcPct val="0"/>
            </a:spcBef>
            <a:spcAft>
              <a:spcPct val="35000"/>
            </a:spcAft>
            <a:buFont typeface="Arial" panose="020B0604020202020204" pitchFamily="34" charset="0"/>
            <a:buNone/>
          </a:pPr>
          <a:r>
            <a:rPr lang="nl-NL" sz="1600" b="1" kern="1200" dirty="0"/>
            <a:t>Geen omvangrijke lastenverzwaringen bedrijfsleven</a:t>
          </a:r>
          <a:r>
            <a:rPr lang="nl-NL" sz="1600" b="0" kern="1200" dirty="0"/>
            <a:t>. Schrappen btw-verhoging zit in dit pakket, evenals tijdelijk verlengen lagere brandstofaccijns. Lopende discussie rond fiscale behandeling valutaresultaten ter dekking van liquidatieverlies </a:t>
          </a:r>
          <a:r>
            <a:rPr lang="nl-NL" sz="1600" b="0" kern="1200" dirty="0">
              <a:sym typeface="Wingdings" panose="05000000000000000000" pitchFamily="2" charset="2"/>
            </a:rPr>
            <a:t> is onwenselijk </a:t>
          </a:r>
          <a:r>
            <a:rPr lang="nl-NL" sz="1600" b="0" kern="1200" dirty="0"/>
            <a:t>.</a:t>
          </a:r>
          <a:endParaRPr lang="nl-NL" sz="1600" b="0" kern="1200" dirty="0">
            <a:solidFill>
              <a:srgbClr val="FF0000"/>
            </a:solidFill>
          </a:endParaRPr>
        </a:p>
      </dsp:txBody>
      <dsp:txXfrm>
        <a:off x="2234247" y="0"/>
        <a:ext cx="8936990" cy="1971698"/>
      </dsp:txXfrm>
    </dsp:sp>
    <dsp:sp modelId="{2955E348-ED15-4C88-AB6F-2BB514848430}">
      <dsp:nvSpPr>
        <dsp:cNvPr id="0" name=""/>
        <dsp:cNvSpPr/>
      </dsp:nvSpPr>
      <dsp:spPr>
        <a:xfrm>
          <a:off x="0" y="357"/>
          <a:ext cx="2234247" cy="197169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29" tIns="194760" rIns="118229" bIns="194760" numCol="1" spcCol="1270" anchor="ctr" anchorCtr="0">
          <a:noAutofit/>
        </a:bodyPr>
        <a:lstStyle/>
        <a:p>
          <a:pPr marL="0" lvl="0" indent="0" algn="ctr" defTabSz="1022350" rtl="0">
            <a:lnSpc>
              <a:spcPct val="90000"/>
            </a:lnSpc>
            <a:spcBef>
              <a:spcPct val="0"/>
            </a:spcBef>
            <a:spcAft>
              <a:spcPct val="35000"/>
            </a:spcAft>
            <a:buNone/>
            <a:defRPr b="1"/>
          </a:pPr>
          <a:r>
            <a:rPr lang="nl-NL" sz="2300" kern="1200"/>
            <a:t>Geen </a:t>
          </a:r>
          <a:r>
            <a:rPr lang="nl-NL" sz="2300" kern="1200">
              <a:latin typeface="Gotham Narrow Bold"/>
            </a:rPr>
            <a:t>extra lasten bedrijfsleven?</a:t>
          </a:r>
          <a:endParaRPr lang="nl-NL" sz="2300" kern="1200"/>
        </a:p>
      </dsp:txBody>
      <dsp:txXfrm>
        <a:off x="0" y="357"/>
        <a:ext cx="2234247" cy="1971698"/>
      </dsp:txXfrm>
    </dsp:sp>
    <dsp:sp modelId="{C2EB7E64-3306-41CB-A1AA-CB58A55F145A}">
      <dsp:nvSpPr>
        <dsp:cNvPr id="0" name=""/>
        <dsp:cNvSpPr/>
      </dsp:nvSpPr>
      <dsp:spPr>
        <a:xfrm>
          <a:off x="2234247" y="2090357"/>
          <a:ext cx="8936990" cy="197169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402" tIns="500811" rIns="173402" bIns="500811" numCol="1" spcCol="1270" anchor="ctr" anchorCtr="0">
          <a:noAutofit/>
        </a:bodyPr>
        <a:lstStyle/>
        <a:p>
          <a:pPr marL="0" lvl="0" indent="0" algn="l" defTabSz="711200" rtl="0">
            <a:lnSpc>
              <a:spcPct val="90000"/>
            </a:lnSpc>
            <a:spcBef>
              <a:spcPct val="0"/>
            </a:spcBef>
            <a:spcAft>
              <a:spcPct val="35000"/>
            </a:spcAft>
            <a:buFont typeface="Arial" panose="020B0604020202020204" pitchFamily="34" charset="0"/>
            <a:buNone/>
          </a:pPr>
          <a:endParaRPr lang="nl-NL" sz="1600" b="0" kern="1200" dirty="0">
            <a:latin typeface="Gotham Narrow Bold"/>
          </a:endParaRPr>
        </a:p>
        <a:p>
          <a:pPr marL="0" lvl="0" indent="0" algn="l" defTabSz="711200" rtl="0">
            <a:lnSpc>
              <a:spcPct val="90000"/>
            </a:lnSpc>
            <a:spcBef>
              <a:spcPct val="0"/>
            </a:spcBef>
            <a:spcAft>
              <a:spcPct val="35000"/>
            </a:spcAft>
            <a:buFont typeface="Arial" panose="020B0604020202020204" pitchFamily="34" charset="0"/>
            <a:buNone/>
          </a:pPr>
          <a:endParaRPr lang="nl-NL" sz="1600" b="0" kern="1200" dirty="0">
            <a:latin typeface="Gotham Narrow Bold"/>
          </a:endParaRPr>
        </a:p>
        <a:p>
          <a:pPr marL="0" lvl="0" indent="0" algn="l" defTabSz="711200" rtl="0">
            <a:lnSpc>
              <a:spcPct val="90000"/>
            </a:lnSpc>
            <a:spcBef>
              <a:spcPct val="0"/>
            </a:spcBef>
            <a:spcAft>
              <a:spcPct val="35000"/>
            </a:spcAft>
            <a:buFont typeface="Arial" panose="020B0604020202020204" pitchFamily="34" charset="0"/>
            <a:buNone/>
          </a:pPr>
          <a:endParaRPr lang="nl-NL" sz="1600" b="0" kern="1200" dirty="0">
            <a:latin typeface="Gotham Narrow Bold"/>
          </a:endParaRPr>
        </a:p>
        <a:p>
          <a:pPr marL="0" lvl="0" indent="0" algn="l" defTabSz="711200" rtl="0">
            <a:lnSpc>
              <a:spcPct val="90000"/>
            </a:lnSpc>
            <a:spcBef>
              <a:spcPct val="0"/>
            </a:spcBef>
            <a:spcAft>
              <a:spcPct val="35000"/>
            </a:spcAft>
            <a:buFont typeface="Arial" panose="020B0604020202020204" pitchFamily="34" charset="0"/>
            <a:buNone/>
          </a:pPr>
          <a:r>
            <a:rPr lang="nl-NL" sz="1600" b="0" kern="1200" dirty="0">
              <a:latin typeface="Gotham Narrow Bold"/>
              <a:sym typeface="Wingdings" panose="05000000000000000000" pitchFamily="2" charset="2"/>
            </a:rPr>
            <a:t>	</a:t>
          </a:r>
          <a:r>
            <a:rPr lang="nl-NL" sz="1600" b="0" kern="1200" dirty="0">
              <a:latin typeface="Gotham Narrow Bold"/>
            </a:rPr>
            <a:t>Kleine </a:t>
          </a:r>
          <a:r>
            <a:rPr lang="nl-NL" sz="1600" b="1" kern="1200" dirty="0">
              <a:latin typeface="Gotham Narrow Bold"/>
            </a:rPr>
            <a:t>stapjes industrie</a:t>
          </a:r>
          <a:r>
            <a:rPr lang="nl-NL" sz="1600" b="0" kern="1200" dirty="0">
              <a:latin typeface="Gotham Narrow Bold"/>
            </a:rPr>
            <a:t>: afzwakken CO2-heffing, IKC verlengd.</a:t>
          </a:r>
        </a:p>
        <a:p>
          <a:pPr marL="0" lvl="0" indent="0" algn="l" defTabSz="711200" rtl="0">
            <a:lnSpc>
              <a:spcPct val="90000"/>
            </a:lnSpc>
            <a:spcBef>
              <a:spcPct val="0"/>
            </a:spcBef>
            <a:spcAft>
              <a:spcPct val="35000"/>
            </a:spcAft>
            <a:buFont typeface="Arial" panose="020B0604020202020204" pitchFamily="34" charset="0"/>
            <a:buNone/>
          </a:pPr>
          <a:r>
            <a:rPr lang="nl-NL" sz="1600" b="0" kern="1200" dirty="0">
              <a:latin typeface="Gotham Narrow Bold"/>
              <a:sym typeface="Wingdings" panose="05000000000000000000" pitchFamily="2" charset="2"/>
            </a:rPr>
            <a:t></a:t>
          </a:r>
          <a:r>
            <a:rPr lang="nl-NL" sz="1600" b="0" kern="1200" dirty="0">
              <a:latin typeface="Gotham Narrow Bold"/>
            </a:rPr>
            <a:t>	Kleine </a:t>
          </a:r>
          <a:r>
            <a:rPr lang="nl-NL" sz="1600" b="1" kern="1200" dirty="0">
              <a:latin typeface="Gotham Narrow Bold"/>
            </a:rPr>
            <a:t>stapjes stikstof</a:t>
          </a:r>
          <a:r>
            <a:rPr lang="nl-NL" sz="1600" b="0" kern="1200" dirty="0">
              <a:latin typeface="Gotham Narrow Bold"/>
            </a:rPr>
            <a:t>: aanpak haven Rotterdam en andere clusters, ruimte voor 	projecten die leiden tot lagere emissies (structurele oplossing in formatie)</a:t>
          </a:r>
        </a:p>
        <a:p>
          <a:pPr marL="0" lvl="0" indent="0" algn="l" defTabSz="711200" rtl="0">
            <a:lnSpc>
              <a:spcPct val="90000"/>
            </a:lnSpc>
            <a:spcBef>
              <a:spcPct val="0"/>
            </a:spcBef>
            <a:spcAft>
              <a:spcPct val="35000"/>
            </a:spcAft>
            <a:buFont typeface="Arial" panose="020B0604020202020204" pitchFamily="34" charset="0"/>
            <a:buNone/>
          </a:pPr>
          <a:r>
            <a:rPr lang="nl-NL" sz="1600" b="0" kern="1200" dirty="0">
              <a:latin typeface="Gotham Narrow Bold"/>
              <a:sym typeface="Wingdings" panose="05000000000000000000" pitchFamily="2" charset="2"/>
            </a:rPr>
            <a:t></a:t>
          </a:r>
          <a:r>
            <a:rPr lang="nl-NL" sz="1600" b="0" kern="1200" dirty="0">
              <a:latin typeface="Gotham Narrow Bold"/>
            </a:rPr>
            <a:t>	Vanaf 2035 moet Nederland voldoen aan de </a:t>
          </a:r>
          <a:r>
            <a:rPr lang="nl-NL" sz="1600" b="1" kern="1200" dirty="0">
              <a:latin typeface="Gotham Narrow Bold"/>
            </a:rPr>
            <a:t>NAVO-norm van 3,5% </a:t>
          </a:r>
          <a:r>
            <a:rPr lang="nl-NL" sz="1600" b="0" kern="1200" dirty="0">
              <a:latin typeface="Gotham Narrow Bold"/>
            </a:rPr>
            <a:t>(in totaal 5%) van 	het bbp. Dit betekent een intensivering van 2,2 miljard in 2026. </a:t>
          </a:r>
        </a:p>
        <a:p>
          <a:pPr marL="0" lvl="0" indent="0" algn="l" defTabSz="711200" rtl="0">
            <a:lnSpc>
              <a:spcPct val="90000"/>
            </a:lnSpc>
            <a:spcBef>
              <a:spcPct val="0"/>
            </a:spcBef>
            <a:spcAft>
              <a:spcPct val="35000"/>
            </a:spcAft>
            <a:buFont typeface="Arial" panose="020B0604020202020204" pitchFamily="34" charset="0"/>
            <a:buNone/>
          </a:pPr>
          <a:r>
            <a:rPr lang="nl-NL" sz="1600" b="0" kern="1200" dirty="0">
              <a:latin typeface="Gotham Narrow Bold"/>
              <a:sym typeface="Wingdings" panose="05000000000000000000" pitchFamily="2" charset="2"/>
            </a:rPr>
            <a:t></a:t>
          </a:r>
          <a:r>
            <a:rPr lang="nl-NL" sz="1600" b="0" kern="1200" dirty="0">
              <a:latin typeface="Gotham Narrow Bold"/>
            </a:rPr>
            <a:t>	</a:t>
          </a:r>
          <a:r>
            <a:rPr lang="nl-NL" sz="1600" b="1" kern="1200" dirty="0">
              <a:latin typeface="Gotham Narrow Bold"/>
            </a:rPr>
            <a:t>Btw-verhoging gaat niet door </a:t>
          </a:r>
          <a:r>
            <a:rPr lang="nl-NL" sz="1600" b="0" kern="1200" dirty="0">
              <a:latin typeface="Gotham Narrow Bold"/>
            </a:rPr>
            <a:t>met uitzondering van logies</a:t>
          </a:r>
        </a:p>
        <a:p>
          <a:pPr marL="0" lvl="0" indent="0" algn="l" defTabSz="711200" rtl="0">
            <a:lnSpc>
              <a:spcPct val="90000"/>
            </a:lnSpc>
            <a:spcBef>
              <a:spcPct val="0"/>
            </a:spcBef>
            <a:spcAft>
              <a:spcPct val="35000"/>
            </a:spcAft>
            <a:buFont typeface="Arial" panose="020B0604020202020204" pitchFamily="34" charset="0"/>
            <a:buNone/>
          </a:pPr>
          <a:r>
            <a:rPr lang="nl-NL" sz="1600" b="0" kern="1200" dirty="0">
              <a:latin typeface="Gotham Narrow Bold"/>
              <a:sym typeface="Wingdings" panose="05000000000000000000" pitchFamily="2" charset="2"/>
            </a:rPr>
            <a:t></a:t>
          </a:r>
          <a:r>
            <a:rPr lang="nl-NL" sz="1600" b="0" kern="1200" dirty="0">
              <a:latin typeface="Gotham Narrow Bold"/>
            </a:rPr>
            <a:t>	</a:t>
          </a:r>
          <a:r>
            <a:rPr lang="nl-NL" sz="1600" b="1" kern="1200" dirty="0">
              <a:latin typeface="Gotham Narrow Bold"/>
            </a:rPr>
            <a:t>Eindheffing auto’s </a:t>
          </a:r>
          <a:r>
            <a:rPr lang="nl-NL" sz="1600" b="0" kern="1200" dirty="0">
              <a:latin typeface="Gotham Narrow Bold"/>
            </a:rPr>
            <a:t>uitgesteld van 2029 naar 2030 (vergt nog wel aandacht). </a:t>
          </a:r>
        </a:p>
        <a:p>
          <a:pPr marL="0" lvl="0" indent="0" algn="l" defTabSz="711200" rtl="0">
            <a:lnSpc>
              <a:spcPct val="90000"/>
            </a:lnSpc>
            <a:spcBef>
              <a:spcPct val="0"/>
            </a:spcBef>
            <a:spcAft>
              <a:spcPct val="35000"/>
            </a:spcAft>
            <a:buFont typeface="Arial" panose="020B0604020202020204" pitchFamily="34" charset="0"/>
            <a:buNone/>
          </a:pPr>
          <a:endParaRPr lang="nl-NL" sz="1600" b="0" kern="1200" dirty="0">
            <a:latin typeface="Gotham Narrow Bold"/>
          </a:endParaRPr>
        </a:p>
        <a:p>
          <a:pPr marL="0" lvl="0" indent="0" algn="l" defTabSz="711200">
            <a:lnSpc>
              <a:spcPct val="90000"/>
            </a:lnSpc>
            <a:spcBef>
              <a:spcPct val="0"/>
            </a:spcBef>
            <a:spcAft>
              <a:spcPct val="35000"/>
            </a:spcAft>
            <a:buFont typeface="Wingdings" panose="05000000000000000000" pitchFamily="2" charset="2"/>
            <a:buNone/>
          </a:pPr>
          <a:endParaRPr lang="nl-NL" sz="1600" b="0" kern="1200" dirty="0">
            <a:solidFill>
              <a:schemeClr val="tx1"/>
            </a:solidFill>
            <a:latin typeface="Gotham Narrow Bold"/>
          </a:endParaRPr>
        </a:p>
        <a:p>
          <a:pPr marL="0" lvl="0" indent="0" algn="l" defTabSz="711200">
            <a:lnSpc>
              <a:spcPct val="90000"/>
            </a:lnSpc>
            <a:spcBef>
              <a:spcPct val="0"/>
            </a:spcBef>
            <a:spcAft>
              <a:spcPct val="35000"/>
            </a:spcAft>
            <a:buNone/>
          </a:pPr>
          <a:r>
            <a:rPr lang="nl-NL" sz="1600" b="1" kern="1200" dirty="0">
              <a:solidFill>
                <a:srgbClr val="FF0000"/>
              </a:solidFill>
              <a:latin typeface="Gotham Narrow Bold"/>
            </a:rPr>
            <a:t> </a:t>
          </a:r>
          <a:endParaRPr lang="en-US" sz="1600" kern="1200" dirty="0"/>
        </a:p>
      </dsp:txBody>
      <dsp:txXfrm>
        <a:off x="2234247" y="2090357"/>
        <a:ext cx="8936990" cy="1971698"/>
      </dsp:txXfrm>
    </dsp:sp>
    <dsp:sp modelId="{949B365C-521C-4B59-A982-4B4020E2AAF8}">
      <dsp:nvSpPr>
        <dsp:cNvPr id="0" name=""/>
        <dsp:cNvSpPr/>
      </dsp:nvSpPr>
      <dsp:spPr>
        <a:xfrm>
          <a:off x="0" y="2090357"/>
          <a:ext cx="2234247" cy="197169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29" tIns="194760" rIns="118229" bIns="194760" numCol="1" spcCol="1270" anchor="ctr" anchorCtr="0">
          <a:noAutofit/>
        </a:bodyPr>
        <a:lstStyle/>
        <a:p>
          <a:pPr marL="0" lvl="0" indent="0" algn="ctr" defTabSz="1022350" rtl="0">
            <a:lnSpc>
              <a:spcPct val="90000"/>
            </a:lnSpc>
            <a:spcBef>
              <a:spcPct val="0"/>
            </a:spcBef>
            <a:spcAft>
              <a:spcPct val="35000"/>
            </a:spcAft>
            <a:buNone/>
            <a:defRPr b="1"/>
          </a:pPr>
          <a:r>
            <a:rPr lang="en-US" sz="2300" kern="1200">
              <a:latin typeface="Gotham Narrow Bold"/>
            </a:rPr>
            <a:t>Andere positieve stappen?</a:t>
          </a:r>
        </a:p>
      </dsp:txBody>
      <dsp:txXfrm>
        <a:off x="0" y="2090357"/>
        <a:ext cx="2234247" cy="1971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4F516-4E76-4884-860C-A99B9CECDDFB}">
      <dsp:nvSpPr>
        <dsp:cNvPr id="0" name=""/>
        <dsp:cNvSpPr/>
      </dsp:nvSpPr>
      <dsp:spPr>
        <a:xfrm>
          <a:off x="0" y="1407"/>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3998D0-F56D-486F-9DC6-810EFF020910}">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8ECC4A-CA59-44F9-A2DB-4BA8E7F39CF1}">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b="1" kern="1200" dirty="0"/>
            <a:t>Fysiek  </a:t>
          </a:r>
          <a:r>
            <a:rPr lang="en-US" sz="1700" b="0" kern="1200" dirty="0" err="1"/>
            <a:t>investeren</a:t>
          </a:r>
          <a:r>
            <a:rPr lang="en-US" sz="1700" b="0" kern="1200" dirty="0"/>
            <a:t> </a:t>
          </a:r>
          <a:r>
            <a:rPr lang="en-US" sz="1700" b="0" kern="1200" dirty="0" err="1"/>
            <a:t>infrastructuur</a:t>
          </a:r>
          <a:r>
            <a:rPr lang="en-US" sz="1700" b="0" kern="1200" dirty="0"/>
            <a:t>, met </a:t>
          </a:r>
          <a:r>
            <a:rPr lang="en-US" sz="1700" kern="1200" dirty="0" err="1"/>
            <a:t>urgentie</a:t>
          </a:r>
          <a:r>
            <a:rPr lang="en-US" sz="1700" kern="1200" dirty="0"/>
            <a:t> </a:t>
          </a:r>
          <a:r>
            <a:rPr lang="en-US" sz="1700" kern="1200" dirty="0" err="1"/>
            <a:t>stikstof</a:t>
          </a:r>
          <a:r>
            <a:rPr lang="en-US" sz="1700" kern="1200" dirty="0"/>
            <a:t> en </a:t>
          </a:r>
          <a:r>
            <a:rPr lang="en-US" sz="1700" kern="1200" dirty="0" err="1"/>
            <a:t>netcongestie</a:t>
          </a:r>
          <a:r>
            <a:rPr lang="en-US" sz="1700" kern="1200" dirty="0"/>
            <a:t> </a:t>
          </a:r>
          <a:r>
            <a:rPr lang="en-US" sz="1700" kern="1200" dirty="0" err="1"/>
            <a:t>oplossen</a:t>
          </a:r>
          <a:r>
            <a:rPr lang="en-US" sz="1700" kern="1200" dirty="0"/>
            <a:t>  en </a:t>
          </a:r>
          <a:r>
            <a:rPr lang="en-US" sz="1700" kern="1200" dirty="0" err="1"/>
            <a:t>werken</a:t>
          </a:r>
          <a:r>
            <a:rPr lang="en-US" sz="1700" kern="1200" dirty="0"/>
            <a:t> aan </a:t>
          </a:r>
          <a:r>
            <a:rPr lang="en-US" sz="1700" kern="1200" dirty="0" err="1"/>
            <a:t>toekomst</a:t>
          </a:r>
          <a:r>
            <a:rPr lang="en-US" sz="1700" kern="1200" dirty="0"/>
            <a:t> (</a:t>
          </a:r>
          <a:r>
            <a:rPr lang="en-US" sz="1700" kern="1200" dirty="0" err="1"/>
            <a:t>waterstof</a:t>
          </a:r>
          <a:r>
            <a:rPr lang="en-US" sz="1700" kern="1200" dirty="0"/>
            <a:t>, </a:t>
          </a:r>
          <a:r>
            <a:rPr lang="en-US" sz="1700" kern="1200" dirty="0" err="1"/>
            <a:t>energie</a:t>
          </a:r>
          <a:r>
            <a:rPr lang="en-US" sz="1700" kern="1200" dirty="0"/>
            <a:t> </a:t>
          </a:r>
          <a:r>
            <a:rPr lang="en-US" sz="1700" kern="1200" dirty="0" err="1"/>
            <a:t>etc</a:t>
          </a:r>
          <a:r>
            <a:rPr lang="en-US" sz="1700" kern="1200" dirty="0"/>
            <a:t>) </a:t>
          </a:r>
        </a:p>
      </dsp:txBody>
      <dsp:txXfrm>
        <a:off x="692764" y="1407"/>
        <a:ext cx="9822835" cy="599796"/>
      </dsp:txXfrm>
    </dsp:sp>
    <dsp:sp modelId="{4BCB0A3F-746F-433C-ACD4-406589C5C5CD}">
      <dsp:nvSpPr>
        <dsp:cNvPr id="0" name=""/>
        <dsp:cNvSpPr/>
      </dsp:nvSpPr>
      <dsp:spPr>
        <a:xfrm>
          <a:off x="0" y="751152"/>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A4AF0F-CABB-4CE5-B06D-61DA4E428B6B}">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1A791E-4A4C-4AB3-88B7-201B21DE7E14}">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kern="1200" dirty="0" err="1"/>
            <a:t>Blij</a:t>
          </a:r>
          <a:r>
            <a:rPr lang="en-US" sz="1700" kern="1200" dirty="0"/>
            <a:t> met </a:t>
          </a:r>
          <a:r>
            <a:rPr lang="en-US" sz="1700" kern="1200" dirty="0" err="1"/>
            <a:t>aandacht</a:t>
          </a:r>
          <a:r>
            <a:rPr lang="en-US" sz="1700" kern="1200" dirty="0"/>
            <a:t> voor </a:t>
          </a:r>
          <a:r>
            <a:rPr lang="en-US" sz="1700" b="1" kern="1200" dirty="0" err="1"/>
            <a:t>productiviteit</a:t>
          </a:r>
          <a:r>
            <a:rPr lang="en-US" sz="1700" b="1" kern="1200" dirty="0"/>
            <a:t> </a:t>
          </a:r>
          <a:r>
            <a:rPr lang="en-US" sz="1700" b="0" kern="1200" dirty="0"/>
            <a:t>(</a:t>
          </a:r>
          <a:r>
            <a:rPr lang="en-US" sz="1700" b="0" kern="1200" dirty="0" err="1"/>
            <a:t>zie</a:t>
          </a:r>
          <a:r>
            <a:rPr lang="en-US" sz="1700" b="0" kern="1200" dirty="0"/>
            <a:t> </a:t>
          </a:r>
          <a:r>
            <a:rPr lang="en-US" sz="1700" b="0" kern="1200" dirty="0" err="1"/>
            <a:t>ook</a:t>
          </a:r>
          <a:r>
            <a:rPr lang="en-US" sz="1700" b="0" kern="1200" dirty="0"/>
            <a:t> SER).</a:t>
          </a:r>
          <a:r>
            <a:rPr lang="en-US" sz="1700" b="1" kern="1200" dirty="0"/>
            <a:t> </a:t>
          </a:r>
          <a:r>
            <a:rPr lang="en-US" sz="1700" kern="1200" dirty="0" err="1"/>
            <a:t>Nieuwe</a:t>
          </a:r>
          <a:r>
            <a:rPr lang="en-US" sz="1700" kern="1200" dirty="0"/>
            <a:t> </a:t>
          </a:r>
          <a:r>
            <a:rPr lang="en-US" sz="1700" kern="1200" dirty="0" err="1"/>
            <a:t>kabinet</a:t>
          </a:r>
          <a:r>
            <a:rPr lang="en-US" sz="1700" kern="1200" dirty="0"/>
            <a:t> </a:t>
          </a:r>
          <a:r>
            <a:rPr lang="en-US" sz="1700" kern="1200" dirty="0" err="1"/>
            <a:t>moet</a:t>
          </a:r>
          <a:r>
            <a:rPr lang="en-US" sz="1700" kern="1200" dirty="0"/>
            <a:t> </a:t>
          </a:r>
          <a:r>
            <a:rPr lang="en-US" sz="1700" kern="1200" dirty="0" err="1"/>
            <a:t>dit</a:t>
          </a:r>
          <a:r>
            <a:rPr lang="en-US" sz="1700" kern="1200" dirty="0"/>
            <a:t> </a:t>
          </a:r>
          <a:r>
            <a:rPr lang="en-US" sz="1700" kern="1200" dirty="0" err="1"/>
            <a:t>opvolgen</a:t>
          </a:r>
          <a:r>
            <a:rPr lang="en-US" sz="1700" kern="1200" dirty="0"/>
            <a:t>! </a:t>
          </a:r>
          <a:r>
            <a:rPr lang="en-US" sz="1700" kern="1200" dirty="0" err="1"/>
            <a:t>Daarbij</a:t>
          </a:r>
          <a:r>
            <a:rPr lang="en-US" sz="1700" kern="1200" dirty="0"/>
            <a:t> </a:t>
          </a:r>
          <a:r>
            <a:rPr lang="en-US" sz="1700" kern="1200" dirty="0" err="1"/>
            <a:t>hoort</a:t>
          </a:r>
          <a:r>
            <a:rPr lang="en-US" sz="1700" kern="1200" dirty="0"/>
            <a:t> </a:t>
          </a:r>
          <a:r>
            <a:rPr lang="en-US" sz="1700" kern="1200" dirty="0" err="1"/>
            <a:t>ook</a:t>
          </a:r>
          <a:r>
            <a:rPr lang="en-US" sz="1700" kern="1200" dirty="0"/>
            <a:t> </a:t>
          </a:r>
          <a:r>
            <a:rPr lang="en-US" sz="1700" kern="1200" dirty="0" err="1"/>
            <a:t>verlichting</a:t>
          </a:r>
          <a:r>
            <a:rPr lang="en-US" sz="1700" kern="1200" dirty="0"/>
            <a:t> </a:t>
          </a:r>
          <a:r>
            <a:rPr lang="en-US" sz="1700" kern="1200" dirty="0" err="1"/>
            <a:t>regeldruk</a:t>
          </a:r>
          <a:r>
            <a:rPr lang="en-US" sz="1700" kern="1200" dirty="0"/>
            <a:t> – incl </a:t>
          </a:r>
          <a:r>
            <a:rPr lang="en-US" sz="1700" kern="1200" dirty="0" err="1"/>
            <a:t>afschaffing</a:t>
          </a:r>
          <a:r>
            <a:rPr lang="en-US" sz="1700" kern="1200" dirty="0"/>
            <a:t> </a:t>
          </a:r>
          <a:r>
            <a:rPr lang="en-US" sz="1700" kern="1200" dirty="0" err="1"/>
            <a:t>nationale</a:t>
          </a:r>
          <a:r>
            <a:rPr lang="en-US" sz="1700" kern="1200" dirty="0"/>
            <a:t> </a:t>
          </a:r>
          <a:r>
            <a:rPr lang="en-US" sz="1700" kern="1200" dirty="0" err="1"/>
            <a:t>koppenn</a:t>
          </a:r>
          <a:r>
            <a:rPr lang="en-US" sz="1700" kern="1200" dirty="0"/>
            <a:t> en </a:t>
          </a:r>
          <a:r>
            <a:rPr lang="en-US" sz="1700" kern="1200" dirty="0" err="1"/>
            <a:t>inzet</a:t>
          </a:r>
          <a:r>
            <a:rPr lang="en-US" sz="1700" kern="1200" dirty="0"/>
            <a:t> </a:t>
          </a:r>
          <a:r>
            <a:rPr lang="en-US" sz="1700" kern="1200" dirty="0" err="1"/>
            <a:t>digitalisering</a:t>
          </a:r>
          <a:r>
            <a:rPr lang="en-US" sz="1700" kern="1200" dirty="0"/>
            <a:t>/AI</a:t>
          </a:r>
        </a:p>
      </dsp:txBody>
      <dsp:txXfrm>
        <a:off x="692764" y="751152"/>
        <a:ext cx="9822835" cy="599796"/>
      </dsp:txXfrm>
    </dsp:sp>
    <dsp:sp modelId="{8A92CA5A-9810-4127-81A9-142F83F8F89F}">
      <dsp:nvSpPr>
        <dsp:cNvPr id="0" name=""/>
        <dsp:cNvSpPr/>
      </dsp:nvSpPr>
      <dsp:spPr>
        <a:xfrm>
          <a:off x="0" y="1516666"/>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88862E-7C1B-4161-A275-935A951B877E}">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DA163-7D37-417B-BD99-AD1F21374D84}">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b="1" kern="1200" err="1"/>
            <a:t>Strategisch</a:t>
          </a:r>
          <a:r>
            <a:rPr lang="en-US" sz="1700" b="1" kern="1200"/>
            <a:t> </a:t>
          </a:r>
          <a:r>
            <a:rPr lang="en-US" sz="1700" b="1" kern="1200" err="1"/>
            <a:t>industriebeleid</a:t>
          </a:r>
          <a:r>
            <a:rPr lang="en-US" sz="1700" b="1" kern="1200"/>
            <a:t> </a:t>
          </a:r>
          <a:r>
            <a:rPr lang="en-US" sz="1700" kern="1200"/>
            <a:t>op </a:t>
          </a:r>
          <a:r>
            <a:rPr lang="en-US" sz="1700" kern="1200" err="1"/>
            <a:t>aantal</a:t>
          </a:r>
          <a:r>
            <a:rPr lang="en-US" sz="1700" kern="1200"/>
            <a:t> </a:t>
          </a:r>
          <a:r>
            <a:rPr lang="en-US" sz="1700" kern="1200" err="1"/>
            <a:t>cruciale</a:t>
          </a:r>
          <a:r>
            <a:rPr lang="en-US" sz="1700" kern="1200"/>
            <a:t> </a:t>
          </a:r>
          <a:r>
            <a:rPr lang="en-US" sz="1700" kern="1200" err="1"/>
            <a:t>sectoren</a:t>
          </a:r>
          <a:r>
            <a:rPr lang="en-US" sz="1700" kern="1200"/>
            <a:t>/ </a:t>
          </a:r>
          <a:r>
            <a:rPr lang="en-US" sz="1700" kern="1200" err="1"/>
            <a:t>markten</a:t>
          </a:r>
          <a:r>
            <a:rPr lang="en-US" sz="1700" kern="1200"/>
            <a:t>: </a:t>
          </a:r>
          <a:r>
            <a:rPr lang="en-US" sz="1700" kern="1200" err="1"/>
            <a:t>belang</a:t>
          </a:r>
          <a:r>
            <a:rPr lang="en-US" sz="1700" kern="1200"/>
            <a:t> </a:t>
          </a:r>
          <a:r>
            <a:rPr lang="nl-NL" sz="1700" kern="1200"/>
            <a:t>industrie </a:t>
          </a:r>
          <a:r>
            <a:rPr lang="nl-NL" sz="1700" i="1" kern="1200"/>
            <a:t>“wie maakt, bepaalt” </a:t>
          </a:r>
          <a:endParaRPr lang="en-US" sz="1700" kern="1200"/>
        </a:p>
      </dsp:txBody>
      <dsp:txXfrm>
        <a:off x="692764" y="1500898"/>
        <a:ext cx="9822835" cy="599796"/>
      </dsp:txXfrm>
    </dsp:sp>
    <dsp:sp modelId="{5FB61265-5D29-465A-A69C-57CA144DFC22}">
      <dsp:nvSpPr>
        <dsp:cNvPr id="0" name=""/>
        <dsp:cNvSpPr/>
      </dsp:nvSpPr>
      <dsp:spPr>
        <a:xfrm>
          <a:off x="0" y="2250643"/>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EA394-AFB5-43DD-9287-3CDD8A23A857}">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5A273C-AA34-4265-AA83-63BC95EC23AD}">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b="1" kern="1200" dirty="0" err="1"/>
            <a:t>Defensie</a:t>
          </a:r>
          <a:r>
            <a:rPr lang="en-US" sz="1700" b="1" kern="1200" dirty="0"/>
            <a:t> </a:t>
          </a:r>
          <a:r>
            <a:rPr lang="en-US" sz="1700" kern="1200" dirty="0" err="1"/>
            <a:t>investeringen</a:t>
          </a:r>
          <a:r>
            <a:rPr lang="en-US" sz="1700" kern="1200" dirty="0"/>
            <a:t> </a:t>
          </a:r>
          <a:r>
            <a:rPr lang="en-US" sz="1700" kern="1200" dirty="0" err="1"/>
            <a:t>ook</a:t>
          </a:r>
          <a:r>
            <a:rPr lang="en-US" sz="1700" kern="1200" dirty="0"/>
            <a:t> </a:t>
          </a:r>
          <a:r>
            <a:rPr lang="en-US" sz="1700" kern="1200" dirty="0" err="1"/>
            <a:t>hieraan</a:t>
          </a:r>
          <a:r>
            <a:rPr lang="en-US" sz="1700" kern="1200" dirty="0"/>
            <a:t> </a:t>
          </a:r>
          <a:r>
            <a:rPr lang="en-US" sz="1700" kern="1200" dirty="0" err="1"/>
            <a:t>koppelen</a:t>
          </a:r>
          <a:r>
            <a:rPr lang="en-US" sz="1700" kern="1200" dirty="0"/>
            <a:t>; </a:t>
          </a:r>
          <a:r>
            <a:rPr lang="en-US" sz="1700" kern="1200" dirty="0" err="1"/>
            <a:t>o.a.</a:t>
          </a:r>
          <a:r>
            <a:rPr lang="en-US" sz="1700" kern="1200" dirty="0"/>
            <a:t> </a:t>
          </a:r>
          <a:r>
            <a:rPr lang="en-US" sz="1700" kern="1200" dirty="0" err="1"/>
            <a:t>gebruik</a:t>
          </a:r>
          <a:r>
            <a:rPr lang="en-US" sz="1700" kern="1200" dirty="0"/>
            <a:t> </a:t>
          </a:r>
          <a:r>
            <a:rPr lang="en-US" sz="1700" kern="1200" dirty="0" err="1"/>
            <a:t>maken</a:t>
          </a:r>
          <a:r>
            <a:rPr lang="en-US" sz="1700" kern="1200" dirty="0"/>
            <a:t> van EU </a:t>
          </a:r>
          <a:r>
            <a:rPr lang="en-US" sz="1700" kern="1200" dirty="0" err="1"/>
            <a:t>ruimte</a:t>
          </a:r>
          <a:r>
            <a:rPr lang="en-US" sz="1700" kern="1200" dirty="0"/>
            <a:t> </a:t>
          </a:r>
          <a:r>
            <a:rPr lang="en-US" sz="1700" kern="1200" dirty="0" err="1"/>
            <a:t>hier</a:t>
          </a:r>
          <a:r>
            <a:rPr lang="en-US" sz="1700" kern="1200" dirty="0"/>
            <a:t> </a:t>
          </a:r>
        </a:p>
      </dsp:txBody>
      <dsp:txXfrm>
        <a:off x="692764" y="2250643"/>
        <a:ext cx="9822835" cy="599796"/>
      </dsp:txXfrm>
    </dsp:sp>
    <dsp:sp modelId="{F866B79B-F1AB-4879-9C19-B23A56B6773C}">
      <dsp:nvSpPr>
        <dsp:cNvPr id="0" name=""/>
        <dsp:cNvSpPr/>
      </dsp:nvSpPr>
      <dsp:spPr>
        <a:xfrm>
          <a:off x="0" y="300038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F115D-E214-4F86-99DA-0F42790CAAE3}">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4A25F3-CF9B-4EFB-9976-4E69A70925CF}">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b="1" kern="1200" err="1"/>
            <a:t>Internationale</a:t>
          </a:r>
          <a:r>
            <a:rPr lang="en-US" sz="1700" b="1" kern="1200"/>
            <a:t> </a:t>
          </a:r>
          <a:r>
            <a:rPr lang="en-US" sz="1700" b="1" kern="1200" err="1"/>
            <a:t>orientatie</a:t>
          </a:r>
          <a:r>
            <a:rPr lang="en-US" sz="1700" b="1" kern="1200"/>
            <a:t> </a:t>
          </a:r>
          <a:r>
            <a:rPr lang="en-US" sz="1700" kern="1200"/>
            <a:t>NL: </a:t>
          </a:r>
          <a:r>
            <a:rPr lang="en-US" sz="1700" kern="1200" err="1"/>
            <a:t>handelsverdragen</a:t>
          </a:r>
          <a:r>
            <a:rPr lang="en-US" sz="1700" kern="1200"/>
            <a:t>. </a:t>
          </a:r>
          <a:r>
            <a:rPr lang="en-US" sz="1700" kern="1200" err="1"/>
            <a:t>Europees</a:t>
          </a:r>
          <a:r>
            <a:rPr lang="en-US" sz="1700" kern="1200"/>
            <a:t> Antwoord op U.S.-tariffs</a:t>
          </a:r>
        </a:p>
      </dsp:txBody>
      <dsp:txXfrm>
        <a:off x="692764" y="3000388"/>
        <a:ext cx="9822835" cy="599796"/>
      </dsp:txXfrm>
    </dsp:sp>
    <dsp:sp modelId="{EC316D0E-DBE5-4FAB-9A59-460BB7B476BE}">
      <dsp:nvSpPr>
        <dsp:cNvPr id="0" name=""/>
        <dsp:cNvSpPr/>
      </dsp:nvSpPr>
      <dsp:spPr>
        <a:xfrm>
          <a:off x="0" y="3750134"/>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4164C-1A34-48C7-9ABC-4EF231EC778E}">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392E0A-10C6-4145-87C8-988AD98C065C}">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kern="1200" dirty="0"/>
            <a:t>Gamechanger </a:t>
          </a:r>
          <a:r>
            <a:rPr lang="en-US" sz="1700" kern="1200" dirty="0" err="1"/>
            <a:t>bedrijfsleven</a:t>
          </a:r>
          <a:r>
            <a:rPr lang="en-US" sz="1700" kern="1200" dirty="0"/>
            <a:t>: </a:t>
          </a:r>
          <a:r>
            <a:rPr lang="en-US" sz="1700" b="1" kern="1200" dirty="0" err="1"/>
            <a:t>generatieve</a:t>
          </a:r>
          <a:r>
            <a:rPr lang="en-US" sz="1700" b="1" kern="1200" dirty="0"/>
            <a:t> AI</a:t>
          </a:r>
          <a:r>
            <a:rPr lang="en-US" sz="1700" kern="1200" dirty="0"/>
            <a:t>. </a:t>
          </a:r>
          <a:r>
            <a:rPr lang="en-US" sz="1700" kern="1200" dirty="0" err="1"/>
            <a:t>Werken</a:t>
          </a:r>
          <a:r>
            <a:rPr lang="en-US" sz="1700" kern="1200" dirty="0"/>
            <a:t> aan </a:t>
          </a:r>
          <a:r>
            <a:rPr lang="en-US" sz="1700" kern="1200" dirty="0" err="1"/>
            <a:t>een</a:t>
          </a:r>
          <a:r>
            <a:rPr lang="en-US" sz="1700" kern="1200" dirty="0"/>
            <a:t> </a:t>
          </a:r>
          <a:r>
            <a:rPr lang="en-US" sz="1700" kern="1200" dirty="0" err="1"/>
            <a:t>deltaplan</a:t>
          </a:r>
          <a:r>
            <a:rPr lang="en-US" sz="1700" kern="1200" dirty="0"/>
            <a:t> AI met focus op </a:t>
          </a:r>
          <a:r>
            <a:rPr lang="en-US" sz="1700" kern="1200" dirty="0" err="1"/>
            <a:t>toepassing</a:t>
          </a:r>
          <a:r>
            <a:rPr lang="en-US" sz="1700" kern="1200" dirty="0"/>
            <a:t> </a:t>
          </a:r>
        </a:p>
      </dsp:txBody>
      <dsp:txXfrm>
        <a:off x="692764" y="3750134"/>
        <a:ext cx="9822835" cy="599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D7CDB-7B29-4A69-A73B-2043274C15F3}">
      <dsp:nvSpPr>
        <dsp:cNvPr id="0" name=""/>
        <dsp:cNvSpPr/>
      </dsp:nvSpPr>
      <dsp:spPr>
        <a:xfrm>
          <a:off x="2234403" y="1269"/>
          <a:ext cx="8937614" cy="130123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3415" tIns="330514" rIns="173415" bIns="330514"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nl-NL" sz="1200" kern="1200"/>
            <a:t>. </a:t>
          </a:r>
          <a:endParaRPr lang="en-US" sz="1800" kern="1200"/>
        </a:p>
        <a:p>
          <a:pPr marL="0" lvl="0" indent="0" algn="l" defTabSz="800100">
            <a:lnSpc>
              <a:spcPct val="90000"/>
            </a:lnSpc>
            <a:spcBef>
              <a:spcPct val="0"/>
            </a:spcBef>
            <a:spcAft>
              <a:spcPct val="35000"/>
            </a:spcAft>
            <a:buFont typeface="Arial" panose="020B0604020202020204" pitchFamily="34" charset="0"/>
            <a:buNone/>
          </a:pPr>
          <a:r>
            <a:rPr lang="nl-NL" sz="1800" b="1" kern="1200"/>
            <a:t>Private financiers </a:t>
          </a:r>
          <a:r>
            <a:rPr lang="nl-NL" sz="1800" b="0" kern="1200"/>
            <a:t>moeten ruimte krijgen om rol richting bedrijven te kunnen gaan spelen: minder regels, belemmerende kapitaaleisen, meer risicodragend kapitaal</a:t>
          </a:r>
          <a:endParaRPr lang="en-US" sz="1800" b="0" kern="1200"/>
        </a:p>
      </dsp:txBody>
      <dsp:txXfrm>
        <a:off x="2234403" y="1269"/>
        <a:ext cx="8937614" cy="1301236"/>
      </dsp:txXfrm>
    </dsp:sp>
    <dsp:sp modelId="{9F3E90AE-4A34-4815-BAC0-80AB7074895F}">
      <dsp:nvSpPr>
        <dsp:cNvPr id="0" name=""/>
        <dsp:cNvSpPr/>
      </dsp:nvSpPr>
      <dsp:spPr>
        <a:xfrm>
          <a:off x="0" y="1269"/>
          <a:ext cx="2234403" cy="13012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8237" tIns="128533" rIns="118237" bIns="128533" numCol="1" spcCol="1270" anchor="ctr" anchorCtr="0">
          <a:noAutofit/>
        </a:bodyPr>
        <a:lstStyle/>
        <a:p>
          <a:pPr marL="0" lvl="0" indent="0" algn="ctr" defTabSz="977900">
            <a:lnSpc>
              <a:spcPct val="90000"/>
            </a:lnSpc>
            <a:spcBef>
              <a:spcPct val="0"/>
            </a:spcBef>
            <a:spcAft>
              <a:spcPct val="35000"/>
            </a:spcAft>
            <a:buNone/>
            <a:defRPr b="1"/>
          </a:pPr>
          <a:r>
            <a:rPr lang="nl-NL" sz="2200" kern="1200"/>
            <a:t>Privaat</a:t>
          </a:r>
        </a:p>
      </dsp:txBody>
      <dsp:txXfrm>
        <a:off x="0" y="1269"/>
        <a:ext cx="2234403" cy="1301236"/>
      </dsp:txXfrm>
    </dsp:sp>
    <dsp:sp modelId="{002DB48A-7FE8-4CCF-8E6F-9A50653A8BC9}">
      <dsp:nvSpPr>
        <dsp:cNvPr id="0" name=""/>
        <dsp:cNvSpPr/>
      </dsp:nvSpPr>
      <dsp:spPr>
        <a:xfrm>
          <a:off x="2234403" y="1380579"/>
          <a:ext cx="8937614" cy="130123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3415" tIns="330514" rIns="173415" bIns="330514" numCol="1" spcCol="1270" anchor="ctr" anchorCtr="0">
          <a:noAutofit/>
        </a:bodyPr>
        <a:lstStyle/>
        <a:p>
          <a:pPr marL="0" lvl="0" indent="0" algn="l" defTabSz="800100">
            <a:lnSpc>
              <a:spcPct val="90000"/>
            </a:lnSpc>
            <a:spcBef>
              <a:spcPct val="0"/>
            </a:spcBef>
            <a:spcAft>
              <a:spcPct val="35000"/>
            </a:spcAft>
            <a:buNone/>
          </a:pPr>
          <a:r>
            <a:rPr lang="en-US" sz="1800" kern="1200"/>
            <a:t>Nationale </a:t>
          </a:r>
          <a:r>
            <a:rPr lang="en-US" sz="1800" kern="1200" err="1"/>
            <a:t>InvesteringsInstelling</a:t>
          </a:r>
          <a:r>
            <a:rPr lang="en-US" sz="1800" kern="1200"/>
            <a:t> </a:t>
          </a:r>
          <a:r>
            <a:rPr lang="en-US" sz="1800" b="1" kern="1200"/>
            <a:t>(NII), </a:t>
          </a:r>
          <a:r>
            <a:rPr lang="en-US" sz="1800" b="0" kern="1200" err="1"/>
            <a:t>aanvullend</a:t>
          </a:r>
          <a:r>
            <a:rPr lang="en-US" sz="1800" b="0" kern="1200"/>
            <a:t> </a:t>
          </a:r>
          <a:r>
            <a:rPr lang="en-US" sz="1800" kern="1200"/>
            <a:t>aan </a:t>
          </a:r>
          <a:r>
            <a:rPr lang="en-US" sz="1800" kern="1200" err="1"/>
            <a:t>publieke</a:t>
          </a:r>
          <a:r>
            <a:rPr lang="en-US" sz="1800" kern="1200"/>
            <a:t> en private financiering</a:t>
          </a:r>
        </a:p>
      </dsp:txBody>
      <dsp:txXfrm>
        <a:off x="2234403" y="1380579"/>
        <a:ext cx="8937614" cy="1301236"/>
      </dsp:txXfrm>
    </dsp:sp>
    <dsp:sp modelId="{6CF1568A-9470-4E04-B016-C120AF93BB63}">
      <dsp:nvSpPr>
        <dsp:cNvPr id="0" name=""/>
        <dsp:cNvSpPr/>
      </dsp:nvSpPr>
      <dsp:spPr>
        <a:xfrm>
          <a:off x="0" y="1380579"/>
          <a:ext cx="2234403" cy="13012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8237" tIns="128533" rIns="118237" bIns="128533" numCol="1" spcCol="1270" anchor="ctr" anchorCtr="0">
          <a:noAutofit/>
        </a:bodyPr>
        <a:lstStyle/>
        <a:p>
          <a:pPr marL="0" lvl="0" indent="0" algn="ctr" defTabSz="977900">
            <a:lnSpc>
              <a:spcPct val="90000"/>
            </a:lnSpc>
            <a:spcBef>
              <a:spcPct val="0"/>
            </a:spcBef>
            <a:spcAft>
              <a:spcPct val="35000"/>
            </a:spcAft>
            <a:buNone/>
            <a:defRPr b="1"/>
          </a:pPr>
          <a:r>
            <a:rPr lang="en-US" sz="2200" kern="1200" err="1"/>
            <a:t>Publiek</a:t>
          </a:r>
          <a:r>
            <a:rPr lang="en-US" sz="2200" kern="1200"/>
            <a:t>/</a:t>
          </a:r>
          <a:r>
            <a:rPr lang="en-US" sz="2200" kern="1200" err="1"/>
            <a:t>privaat</a:t>
          </a:r>
          <a:endParaRPr lang="en-US" sz="2200" kern="1200"/>
        </a:p>
      </dsp:txBody>
      <dsp:txXfrm>
        <a:off x="0" y="1380579"/>
        <a:ext cx="2234403" cy="1301236"/>
      </dsp:txXfrm>
    </dsp:sp>
    <dsp:sp modelId="{95563D6A-AB76-4016-8392-B00624BA8CEE}">
      <dsp:nvSpPr>
        <dsp:cNvPr id="0" name=""/>
        <dsp:cNvSpPr/>
      </dsp:nvSpPr>
      <dsp:spPr>
        <a:xfrm>
          <a:off x="2234403" y="2759890"/>
          <a:ext cx="8937614" cy="130123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3415" tIns="330514" rIns="173415" bIns="330514" numCol="1" spcCol="1270" anchor="ctr"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nl-NL" sz="1800" b="1" kern="1200" dirty="0"/>
            <a:t>Begrotingsregels</a:t>
          </a:r>
          <a:r>
            <a:rPr lang="nl-NL" sz="1800" kern="1200" dirty="0"/>
            <a:t> </a:t>
          </a:r>
          <a:r>
            <a:rPr lang="nl-NL" sz="1800" b="1" kern="1200" dirty="0"/>
            <a:t>anders</a:t>
          </a:r>
          <a:r>
            <a:rPr lang="nl-NL" sz="1800" kern="1200" dirty="0"/>
            <a:t>: investeren via schuld, wel begrotingsevenwicht in 2040; dit wordt opgepakt door politiek nu!! </a:t>
          </a:r>
          <a:r>
            <a:rPr lang="nl-NL" sz="1800" b="1" kern="1200" dirty="0"/>
            <a:t>Overheid </a:t>
          </a:r>
          <a:r>
            <a:rPr lang="nl-NL" sz="1800" b="0" kern="1200" dirty="0"/>
            <a:t>moet zelf ook a</a:t>
          </a:r>
          <a:r>
            <a:rPr lang="nl-NL" sz="1800" kern="1200" dirty="0"/>
            <a:t>nders: meer uitvoeringskracht. Nu verstrikt in eigen regels  </a:t>
          </a:r>
          <a:endParaRPr lang="en-US" sz="1800" kern="1200" dirty="0"/>
        </a:p>
      </dsp:txBody>
      <dsp:txXfrm>
        <a:off x="2234403" y="2759890"/>
        <a:ext cx="8937614" cy="1301236"/>
      </dsp:txXfrm>
    </dsp:sp>
    <dsp:sp modelId="{4DA2B5F2-61CD-48F0-9B80-713F1F6AC0DB}">
      <dsp:nvSpPr>
        <dsp:cNvPr id="0" name=""/>
        <dsp:cNvSpPr/>
      </dsp:nvSpPr>
      <dsp:spPr>
        <a:xfrm>
          <a:off x="0" y="2759890"/>
          <a:ext cx="2234403" cy="13012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8237" tIns="128533" rIns="118237" bIns="128533" numCol="1" spcCol="1270" anchor="ctr" anchorCtr="0">
          <a:noAutofit/>
        </a:bodyPr>
        <a:lstStyle/>
        <a:p>
          <a:pPr marL="0" lvl="0" indent="0" algn="ctr" defTabSz="977900">
            <a:lnSpc>
              <a:spcPct val="90000"/>
            </a:lnSpc>
            <a:spcBef>
              <a:spcPct val="0"/>
            </a:spcBef>
            <a:spcAft>
              <a:spcPct val="35000"/>
            </a:spcAft>
            <a:buNone/>
            <a:defRPr b="1"/>
          </a:pPr>
          <a:r>
            <a:rPr lang="en-US" sz="2200" kern="1200" err="1"/>
            <a:t>Publiek</a:t>
          </a:r>
          <a:endParaRPr lang="en-US" sz="2200" kern="1200"/>
        </a:p>
      </dsp:txBody>
      <dsp:txXfrm>
        <a:off x="0" y="2759890"/>
        <a:ext cx="2234403" cy="130123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CE966-10B7-43F3-A978-F39B09FE0E9D}" type="datetimeFigureOut">
              <a:rPr lang="nl-NL" smtClean="0"/>
              <a:t>15-9-2025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83D1-4742-4A01-AA4A-1D63753EEE66}" type="slidenum">
              <a:rPr lang="nl-NL" smtClean="0"/>
              <a:t>‹nr.›</a:t>
            </a:fld>
            <a:endParaRPr lang="nl-NL"/>
          </a:p>
        </p:txBody>
      </p:sp>
    </p:spTree>
    <p:extLst>
      <p:ext uri="{BB962C8B-B14F-4D97-AF65-F5344CB8AC3E}">
        <p14:creationId xmlns:p14="http://schemas.microsoft.com/office/powerpoint/2010/main" val="186365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183139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F39C5-F591-3734-48CF-614075CDB67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91E58B8-28B8-C805-7750-1657A46A897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D9012A-B484-E81F-D312-8FF8D358AF8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5A3A45A-6F1D-BA47-8900-4F9C400B819B}"/>
              </a:ext>
            </a:extLst>
          </p:cNvPr>
          <p:cNvSpPr>
            <a:spLocks noGrp="1"/>
          </p:cNvSpPr>
          <p:nvPr>
            <p:ph type="sldNum" sz="quarter" idx="5"/>
          </p:nvPr>
        </p:nvSpPr>
        <p:spPr/>
        <p:txBody>
          <a:bodyPr/>
          <a:lstStyle/>
          <a:p>
            <a:fld id="{2EDE83D1-4742-4A01-AA4A-1D63753EEE66}" type="slidenum">
              <a:rPr lang="nl-NL" smtClean="0"/>
              <a:t>21</a:t>
            </a:fld>
            <a:endParaRPr lang="nl-NL"/>
          </a:p>
        </p:txBody>
      </p:sp>
    </p:spTree>
    <p:extLst>
      <p:ext uri="{BB962C8B-B14F-4D97-AF65-F5344CB8AC3E}">
        <p14:creationId xmlns:p14="http://schemas.microsoft.com/office/powerpoint/2010/main" val="157494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Heeft de maritieme sector hinder van de tarieven oorlog? Worden er ook investeringen verplaatst naar VS? </a:t>
            </a:r>
          </a:p>
        </p:txBody>
      </p:sp>
      <p:sp>
        <p:nvSpPr>
          <p:cNvPr id="4" name="Tijdelijke aanduiding voor dianummer 3"/>
          <p:cNvSpPr>
            <a:spLocks noGrp="1"/>
          </p:cNvSpPr>
          <p:nvPr>
            <p:ph type="sldNum" sz="quarter" idx="5"/>
          </p:nvPr>
        </p:nvSpPr>
        <p:spPr/>
        <p:txBody>
          <a:bodyPr/>
          <a:lstStyle/>
          <a:p>
            <a:fld id="{2EDE83D1-4742-4A01-AA4A-1D63753EEE66}" type="slidenum">
              <a:rPr lang="nl-NL" smtClean="0"/>
              <a:t>8</a:t>
            </a:fld>
            <a:endParaRPr lang="nl-NL"/>
          </a:p>
        </p:txBody>
      </p:sp>
    </p:spTree>
    <p:extLst>
      <p:ext uri="{BB962C8B-B14F-4D97-AF65-F5344CB8AC3E}">
        <p14:creationId xmlns:p14="http://schemas.microsoft.com/office/powerpoint/2010/main" val="204916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teruggrijpen op de titel: Wakker in een andere wereld</a:t>
            </a:r>
          </a:p>
        </p:txBody>
      </p:sp>
      <p:sp>
        <p:nvSpPr>
          <p:cNvPr id="4" name="Tijdelijke aanduiding voor dianummer 3"/>
          <p:cNvSpPr>
            <a:spLocks noGrp="1"/>
          </p:cNvSpPr>
          <p:nvPr>
            <p:ph type="sldNum" sz="quarter" idx="5"/>
          </p:nvPr>
        </p:nvSpPr>
        <p:spPr/>
        <p:txBody>
          <a:bodyPr/>
          <a:lstStyle/>
          <a:p>
            <a:fld id="{2EDE83D1-4742-4A01-AA4A-1D63753EEE66}" type="slidenum">
              <a:rPr lang="nl-NL" smtClean="0"/>
              <a:t>9</a:t>
            </a:fld>
            <a:endParaRPr lang="nl-NL"/>
          </a:p>
        </p:txBody>
      </p:sp>
    </p:spTree>
    <p:extLst>
      <p:ext uri="{BB962C8B-B14F-4D97-AF65-F5344CB8AC3E}">
        <p14:creationId xmlns:p14="http://schemas.microsoft.com/office/powerpoint/2010/main" val="210110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Opvallend is dat regeldruk- top zorg i.h.a. – hier niet bij staat. Geen/minder issue voor deze leden? </a:t>
            </a:r>
          </a:p>
        </p:txBody>
      </p:sp>
      <p:sp>
        <p:nvSpPr>
          <p:cNvPr id="4" name="Tijdelijke aanduiding voor dianummer 3"/>
          <p:cNvSpPr>
            <a:spLocks noGrp="1"/>
          </p:cNvSpPr>
          <p:nvPr>
            <p:ph type="sldNum" sz="quarter" idx="5"/>
          </p:nvPr>
        </p:nvSpPr>
        <p:spPr/>
        <p:txBody>
          <a:bodyPr/>
          <a:lstStyle/>
          <a:p>
            <a:fld id="{2EDE83D1-4742-4A01-AA4A-1D63753EEE66}" type="slidenum">
              <a:rPr lang="nl-NL" smtClean="0"/>
              <a:t>12</a:t>
            </a:fld>
            <a:endParaRPr lang="nl-NL"/>
          </a:p>
        </p:txBody>
      </p:sp>
    </p:spTree>
    <p:extLst>
      <p:ext uri="{BB962C8B-B14F-4D97-AF65-F5344CB8AC3E}">
        <p14:creationId xmlns:p14="http://schemas.microsoft.com/office/powerpoint/2010/main" val="142303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FEE08-4F1D-4773-84E0-0730640F7E2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76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doet de sector aan productiviteitsverhogende investeringen om tekort op te vangen. Heeft AI impact? </a:t>
            </a:r>
          </a:p>
        </p:txBody>
      </p:sp>
      <p:sp>
        <p:nvSpPr>
          <p:cNvPr id="4" name="Tijdelijke aanduiding voor dianummer 3"/>
          <p:cNvSpPr>
            <a:spLocks noGrp="1"/>
          </p:cNvSpPr>
          <p:nvPr>
            <p:ph type="sldNum" sz="quarter" idx="5"/>
          </p:nvPr>
        </p:nvSpPr>
        <p:spPr/>
        <p:txBody>
          <a:bodyPr/>
          <a:lstStyle/>
          <a:p>
            <a:fld id="{2EDE83D1-4742-4A01-AA4A-1D63753EEE66}" type="slidenum">
              <a:rPr lang="nl-NL" smtClean="0"/>
              <a:t>15</a:t>
            </a:fld>
            <a:endParaRPr lang="nl-NL"/>
          </a:p>
        </p:txBody>
      </p:sp>
    </p:spTree>
    <p:extLst>
      <p:ext uri="{BB962C8B-B14F-4D97-AF65-F5344CB8AC3E}">
        <p14:creationId xmlns:p14="http://schemas.microsoft.com/office/powerpoint/2010/main" val="188857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vrezen bij APB dus wel voor bokkensprongen/lastenverzwaringen. Is dat voor hen ook issue? </a:t>
            </a:r>
          </a:p>
        </p:txBody>
      </p:sp>
      <p:sp>
        <p:nvSpPr>
          <p:cNvPr id="4" name="Tijdelijke aanduiding voor dianummer 3"/>
          <p:cNvSpPr>
            <a:spLocks noGrp="1"/>
          </p:cNvSpPr>
          <p:nvPr>
            <p:ph type="sldNum" sz="quarter" idx="5"/>
          </p:nvPr>
        </p:nvSpPr>
        <p:spPr/>
        <p:txBody>
          <a:bodyPr/>
          <a:lstStyle/>
          <a:p>
            <a:fld id="{2EDE83D1-4742-4A01-AA4A-1D63753EEE66}" type="slidenum">
              <a:rPr lang="nl-NL" smtClean="0"/>
              <a:t>18</a:t>
            </a:fld>
            <a:endParaRPr lang="nl-NL"/>
          </a:p>
        </p:txBody>
      </p:sp>
    </p:spTree>
    <p:extLst>
      <p:ext uri="{BB962C8B-B14F-4D97-AF65-F5344CB8AC3E}">
        <p14:creationId xmlns:p14="http://schemas.microsoft.com/office/powerpoint/2010/main" val="384594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2828C-1E68-6220-64D9-C9489C16A37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C60212-B568-893C-9828-BC60D09564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49AEFFE-8DEB-7ED3-A188-9EDA617BE2B8}"/>
              </a:ext>
            </a:extLst>
          </p:cNvPr>
          <p:cNvSpPr>
            <a:spLocks noGrp="1"/>
          </p:cNvSpPr>
          <p:nvPr>
            <p:ph type="body" idx="1"/>
          </p:nvPr>
        </p:nvSpPr>
        <p:spPr/>
        <p:txBody>
          <a:bodyPr/>
          <a:lstStyle/>
          <a:p>
            <a:r>
              <a:rPr lang="nl-NL" dirty="0"/>
              <a:t>Bij industrie kun je de zaal vragen naar maritieme industrie</a:t>
            </a:r>
          </a:p>
        </p:txBody>
      </p:sp>
      <p:sp>
        <p:nvSpPr>
          <p:cNvPr id="4" name="Tijdelijke aanduiding voor dianummer 3">
            <a:extLst>
              <a:ext uri="{FF2B5EF4-FFF2-40B4-BE49-F238E27FC236}">
                <a16:creationId xmlns:a16="http://schemas.microsoft.com/office/drawing/2014/main" id="{E3F1C646-462C-11AB-7E75-9172126721FF}"/>
              </a:ext>
            </a:extLst>
          </p:cNvPr>
          <p:cNvSpPr>
            <a:spLocks noGrp="1"/>
          </p:cNvSpPr>
          <p:nvPr>
            <p:ph type="sldNum" sz="quarter" idx="5"/>
          </p:nvPr>
        </p:nvSpPr>
        <p:spPr/>
        <p:txBody>
          <a:bodyPr/>
          <a:lstStyle/>
          <a:p>
            <a:fld id="{2EDE83D1-4742-4A01-AA4A-1D63753EEE66}" type="slidenum">
              <a:rPr lang="nl-NL" smtClean="0"/>
              <a:t>19</a:t>
            </a:fld>
            <a:endParaRPr lang="nl-NL"/>
          </a:p>
        </p:txBody>
      </p:sp>
    </p:spTree>
    <p:extLst>
      <p:ext uri="{BB962C8B-B14F-4D97-AF65-F5344CB8AC3E}">
        <p14:creationId xmlns:p14="http://schemas.microsoft.com/office/powerpoint/2010/main" val="98533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missen wij in deze agenda punten vanuit de maritieme sector? </a:t>
            </a:r>
          </a:p>
        </p:txBody>
      </p:sp>
      <p:sp>
        <p:nvSpPr>
          <p:cNvPr id="4" name="Tijdelijke aanduiding voor dianummer 3"/>
          <p:cNvSpPr>
            <a:spLocks noGrp="1"/>
          </p:cNvSpPr>
          <p:nvPr>
            <p:ph type="sldNum" sz="quarter" idx="5"/>
          </p:nvPr>
        </p:nvSpPr>
        <p:spPr/>
        <p:txBody>
          <a:bodyPr/>
          <a:lstStyle/>
          <a:p>
            <a:fld id="{2EDE83D1-4742-4A01-AA4A-1D63753EEE66}" type="slidenum">
              <a:rPr lang="nl-NL" smtClean="0"/>
              <a:t>20</a:t>
            </a:fld>
            <a:endParaRPr lang="nl-NL"/>
          </a:p>
        </p:txBody>
      </p:sp>
    </p:spTree>
    <p:extLst>
      <p:ext uri="{BB962C8B-B14F-4D97-AF65-F5344CB8AC3E}">
        <p14:creationId xmlns:p14="http://schemas.microsoft.com/office/powerpoint/2010/main" val="2843689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0.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0.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4.png"/><Relationship Id="rId2" Type="http://schemas.openxmlformats.org/officeDocument/2006/relationships/image" Target="../media/image11.png"/><Relationship Id="rId16"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23.svg"/><Relationship Id="rId5" Type="http://schemas.openxmlformats.org/officeDocument/2006/relationships/image" Target="../media/image14.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3" Type="http://schemas.openxmlformats.org/officeDocument/2006/relationships/hyperlink" Target="http://www.slideshare.net/ing" TargetMode="External"/><Relationship Id="rId7" Type="http://schemas.openxmlformats.org/officeDocument/2006/relationships/hyperlink" Target="http://www.linkedin.com/company/ing" TargetMode="External"/><Relationship Id="rId12" Type="http://schemas.openxmlformats.org/officeDocument/2006/relationships/hyperlink" Target="http://www.facebook.com/ING" TargetMode="External"/><Relationship Id="rId17" Type="http://schemas.openxmlformats.org/officeDocument/2006/relationships/hyperlink" Target="https://medium.com/ing-blog" TargetMode="External"/><Relationship Id="rId2" Type="http://schemas.openxmlformats.org/officeDocument/2006/relationships/image" Target="../media/image29.png"/><Relationship Id="rId16" Type="http://schemas.openxmlformats.org/officeDocument/2006/relationships/image" Target="../media/image36.png"/><Relationship Id="rId1" Type="http://schemas.openxmlformats.org/officeDocument/2006/relationships/slideMaster" Target="../slideMasters/slideMaster3.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hyperlink" Target="http://www.ing.com/" TargetMode="External"/><Relationship Id="rId10" Type="http://schemas.openxmlformats.org/officeDocument/2006/relationships/hyperlink" Target="http://www.flickr.com/inggroup" TargetMode="External"/><Relationship Id="rId4" Type="http://schemas.openxmlformats.org/officeDocument/2006/relationships/hyperlink" Target="http://www.twitter.com/ING_news" TargetMode="External"/><Relationship Id="rId9" Type="http://schemas.openxmlformats.org/officeDocument/2006/relationships/hyperlink" Target="http://www.youtube.com/ING" TargetMode="External"/><Relationship Id="rId14" Type="http://schemas.openxmlformats.org/officeDocument/2006/relationships/image" Target="../media/image3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9.png"/><Relationship Id="rId7" Type="http://schemas.openxmlformats.org/officeDocument/2006/relationships/image" Target="../media/image7.emf"/><Relationship Id="rId2" Type="http://schemas.openxmlformats.org/officeDocument/2006/relationships/slideMaster" Target="../slideMasters/slideMaster5.xml"/><Relationship Id="rId1" Type="http://schemas.openxmlformats.org/officeDocument/2006/relationships/themeOverride" Target="../theme/themeOverride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VNO NCW (A)">
    <p:bg>
      <p:bgPr>
        <a:solidFill>
          <a:schemeClr val="bg1"/>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B9881C1-9899-4A0A-A7AB-D8CE18EFC1C9}"/>
              </a:ext>
            </a:extLst>
          </p:cNvPr>
          <p:cNvSpPr/>
          <p:nvPr userDrawn="1"/>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 name="Tijdelijke aanduiding voor afbeelding 9">
            <a:extLst>
              <a:ext uri="{FF2B5EF4-FFF2-40B4-BE49-F238E27FC236}">
                <a16:creationId xmlns:a16="http://schemas.microsoft.com/office/drawing/2014/main" id="{A7DDFAD0-B735-4B64-99AA-CE650643EE89}"/>
              </a:ext>
            </a:extLst>
          </p:cNvPr>
          <p:cNvSpPr>
            <a:spLocks noGrp="1"/>
          </p:cNvSpPr>
          <p:nvPr>
            <p:ph type="pic" sz="quarter" idx="10" hasCustomPrompt="1"/>
          </p:nvPr>
        </p:nvSpPr>
        <p:spPr>
          <a:xfrm>
            <a:off x="4971245" y="0"/>
            <a:ext cx="7220755" cy="6858000"/>
          </a:xfrm>
          <a:custGeom>
            <a:avLst/>
            <a:gdLst>
              <a:gd name="connsiteX0" fmla="*/ 0 w 7220755"/>
              <a:gd name="connsiteY0" fmla="*/ 0 h 6858000"/>
              <a:gd name="connsiteX1" fmla="*/ 7220755 w 7220755"/>
              <a:gd name="connsiteY1" fmla="*/ 0 h 6858000"/>
              <a:gd name="connsiteX2" fmla="*/ 7220755 w 7220755"/>
              <a:gd name="connsiteY2" fmla="*/ 6858000 h 6858000"/>
              <a:gd name="connsiteX3" fmla="*/ 0 w 7220755"/>
              <a:gd name="connsiteY3" fmla="*/ 6858000 h 6858000"/>
              <a:gd name="connsiteX4" fmla="*/ 0 w 7220755"/>
              <a:gd name="connsiteY4" fmla="*/ 5089856 h 6858000"/>
              <a:gd name="connsiteX5" fmla="*/ 1589902 w 7220755"/>
              <a:gd name="connsiteY5" fmla="*/ 5089856 h 6858000"/>
              <a:gd name="connsiteX6" fmla="*/ 2184043 w 7220755"/>
              <a:gd name="connsiteY6" fmla="*/ 4495715 h 6858000"/>
              <a:gd name="connsiteX7" fmla="*/ 2184043 w 7220755"/>
              <a:gd name="connsiteY7" fmla="*/ 627326 h 6858000"/>
              <a:gd name="connsiteX8" fmla="*/ 0 w 7220755"/>
              <a:gd name="connsiteY8" fmla="*/ 6273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0755" h="6858000">
                <a:moveTo>
                  <a:pt x="0" y="0"/>
                </a:moveTo>
                <a:lnTo>
                  <a:pt x="7220755" y="0"/>
                </a:lnTo>
                <a:lnTo>
                  <a:pt x="7220755" y="6858000"/>
                </a:lnTo>
                <a:lnTo>
                  <a:pt x="0" y="6858000"/>
                </a:lnTo>
                <a:lnTo>
                  <a:pt x="0" y="5089856"/>
                </a:lnTo>
                <a:lnTo>
                  <a:pt x="1589902" y="5089856"/>
                </a:lnTo>
                <a:lnTo>
                  <a:pt x="2184043" y="4495715"/>
                </a:lnTo>
                <a:lnTo>
                  <a:pt x="2184043" y="627326"/>
                </a:lnTo>
                <a:lnTo>
                  <a:pt x="0" y="627326"/>
                </a:lnTo>
                <a:close/>
              </a:path>
            </a:pathLst>
          </a:custGeom>
          <a:solidFill>
            <a:schemeClr val="accent5"/>
          </a:solidFill>
        </p:spPr>
        <p:txBody>
          <a:bodyPr wrap="square" lIns="91440" tIns="548640" rIns="914400" anchor="ctr" anchorCtr="0">
            <a:noAutofit/>
          </a:bodyPr>
          <a:lstStyle>
            <a:lvl1pPr marL="0" indent="0" algn="r">
              <a:buFontTx/>
              <a:buNone/>
              <a:defRPr sz="1000"/>
            </a:lvl1pPr>
          </a:lstStyle>
          <a:p>
            <a:r>
              <a:rPr lang="nl-NL"/>
              <a:t>Klik op het afbeeldingsicoon of sleep een afbeelding in dit veld</a:t>
            </a:r>
          </a:p>
        </p:txBody>
      </p:sp>
      <p:sp>
        <p:nvSpPr>
          <p:cNvPr id="52" name="Titel 1">
            <a:extLst>
              <a:ext uri="{FF2B5EF4-FFF2-40B4-BE49-F238E27FC236}">
                <a16:creationId xmlns:a16="http://schemas.microsoft.com/office/drawing/2014/main" id="{E4D0023B-0359-4E8C-9A8C-3A1A3CCF2099}"/>
              </a:ext>
            </a:extLst>
          </p:cNvPr>
          <p:cNvSpPr>
            <a:spLocks noGrp="1"/>
          </p:cNvSpPr>
          <p:nvPr>
            <p:ph type="title" hasCustomPrompt="1"/>
          </p:nvPr>
        </p:nvSpPr>
        <p:spPr>
          <a:xfrm>
            <a:off x="1141029" y="1179682"/>
            <a:ext cx="5401440" cy="1997627"/>
          </a:xfrm>
        </p:spPr>
        <p:txBody>
          <a:bodyPr lIns="0" tIns="0" rIns="0" bIns="0" anchor="b" anchorCtr="0"/>
          <a:lstStyle>
            <a:lvl1pPr>
              <a:defRPr lang="nl-NL" sz="4800" kern="1200" dirty="0">
                <a:solidFill>
                  <a:schemeClr val="tx2"/>
                </a:solidFill>
                <a:latin typeface="+mj-lt"/>
                <a:ea typeface="+mn-ea"/>
                <a:cs typeface="+mn-cs"/>
              </a:defRPr>
            </a:lvl1pPr>
          </a:lstStyle>
          <a:p>
            <a:r>
              <a:rPr lang="nl-NL"/>
              <a:t>Klik om een titel toe te voegen</a:t>
            </a:r>
          </a:p>
        </p:txBody>
      </p:sp>
      <p:sp>
        <p:nvSpPr>
          <p:cNvPr id="53" name="Tijdelijke aanduiding voor tekst 2">
            <a:extLst>
              <a:ext uri="{FF2B5EF4-FFF2-40B4-BE49-F238E27FC236}">
                <a16:creationId xmlns:a16="http://schemas.microsoft.com/office/drawing/2014/main" id="{672672F8-DC78-4951-B754-D7FE88306E43}"/>
              </a:ext>
            </a:extLst>
          </p:cNvPr>
          <p:cNvSpPr>
            <a:spLocks noGrp="1"/>
          </p:cNvSpPr>
          <p:nvPr>
            <p:ph type="body" idx="1" hasCustomPrompt="1"/>
          </p:nvPr>
        </p:nvSpPr>
        <p:spPr>
          <a:xfrm>
            <a:off x="1141028" y="3321577"/>
            <a:ext cx="5401441"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een subtitel toe te voegen</a:t>
            </a:r>
          </a:p>
        </p:txBody>
      </p:sp>
      <p:pic>
        <p:nvPicPr>
          <p:cNvPr id="54" name="Graphic 53">
            <a:extLst>
              <a:ext uri="{FF2B5EF4-FFF2-40B4-BE49-F238E27FC236}">
                <a16:creationId xmlns:a16="http://schemas.microsoft.com/office/drawing/2014/main" id="{429966DC-D225-44ED-8B48-E88B6D3C9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
        <p:nvSpPr>
          <p:cNvPr id="8" name="Tijdelijke aanduiding voor tekst 2">
            <a:extLst>
              <a:ext uri="{FF2B5EF4-FFF2-40B4-BE49-F238E27FC236}">
                <a16:creationId xmlns:a16="http://schemas.microsoft.com/office/drawing/2014/main" id="{CC2F5807-C0F7-4214-90AA-252DFE6A291C}"/>
              </a:ext>
            </a:extLst>
          </p:cNvPr>
          <p:cNvSpPr>
            <a:spLocks noGrp="1"/>
          </p:cNvSpPr>
          <p:nvPr>
            <p:ph type="body" idx="20" hasCustomPrompt="1"/>
          </p:nvPr>
        </p:nvSpPr>
        <p:spPr>
          <a:xfrm>
            <a:off x="1141027" y="4437359"/>
            <a:ext cx="5401441"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00 datum 2021 | Naam Presentator</a:t>
            </a:r>
          </a:p>
          <a:p>
            <a:pPr lvl="0"/>
            <a:endParaRPr lang="nl-NL"/>
          </a:p>
        </p:txBody>
      </p:sp>
    </p:spTree>
    <p:extLst>
      <p:ext uri="{BB962C8B-B14F-4D97-AF65-F5344CB8AC3E}">
        <p14:creationId xmlns:p14="http://schemas.microsoft.com/office/powerpoint/2010/main" val="3979527585"/>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9" name="Tijdelijke aanduiding voor inhoud 2">
            <a:extLst>
              <a:ext uri="{FF2B5EF4-FFF2-40B4-BE49-F238E27FC236}">
                <a16:creationId xmlns:a16="http://schemas.microsoft.com/office/drawing/2014/main" id="{EE933F2F-5A41-4684-8ACC-9D357AFFFBDB}"/>
              </a:ext>
            </a:extLst>
          </p:cNvPr>
          <p:cNvSpPr>
            <a:spLocks noGrp="1"/>
          </p:cNvSpPr>
          <p:nvPr>
            <p:ph sz="quarter" idx="13"/>
          </p:nvPr>
        </p:nvSpPr>
        <p:spPr>
          <a:xfrm>
            <a:off x="580251" y="1727200"/>
            <a:ext cx="7420749"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274320">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9" name="Rechthoek: met één afgeschuinde hoek 8">
            <a:extLst>
              <a:ext uri="{FF2B5EF4-FFF2-40B4-BE49-F238E27FC236}">
                <a16:creationId xmlns:a16="http://schemas.microsoft.com/office/drawing/2014/main" id="{6A5526CF-7272-46E5-8DF2-B227BE9AF079}"/>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Graphic 11">
            <a:extLst>
              <a:ext uri="{FF2B5EF4-FFF2-40B4-BE49-F238E27FC236}">
                <a16:creationId xmlns:a16="http://schemas.microsoft.com/office/drawing/2014/main" id="{9C556890-5474-4268-AC88-FEA603A803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620195232"/>
      </p:ext>
    </p:extLst>
  </p:cSld>
  <p:clrMapOvr>
    <a:masterClrMapping/>
  </p:clrMapOvr>
  <p:transition spd="slow">
    <p:push/>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lleen titel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85319" y="6170557"/>
            <a:ext cx="1265604" cy="261000"/>
          </a:xfrm>
          <a:prstGeom prst="rect">
            <a:avLst/>
          </a:prstGeom>
        </p:spPr>
      </p:pic>
      <p:sp>
        <p:nvSpPr>
          <p:cNvPr id="13" name="Titel 1">
            <a:extLst>
              <a:ext uri="{FF2B5EF4-FFF2-40B4-BE49-F238E27FC236}">
                <a16:creationId xmlns:a16="http://schemas.microsoft.com/office/drawing/2014/main" id="{AC846FF3-3549-4BF9-B21D-DD02A0398A7D}"/>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5" name="Ondertitel 2">
            <a:extLst>
              <a:ext uri="{FF2B5EF4-FFF2-40B4-BE49-F238E27FC236}">
                <a16:creationId xmlns:a16="http://schemas.microsoft.com/office/drawing/2014/main" id="{4E450739-A179-465D-9E3D-D87BF5BEB932}"/>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Tree>
    <p:extLst>
      <p:ext uri="{BB962C8B-B14F-4D97-AF65-F5344CB8AC3E}">
        <p14:creationId xmlns:p14="http://schemas.microsoft.com/office/powerpoint/2010/main" val="1149664427"/>
      </p:ext>
    </p:extLst>
  </p:cSld>
  <p:clrMapOvr>
    <a:masterClrMapping/>
  </p:clrMapOvr>
  <p:transition spd="slow">
    <p:push/>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bg1"/>
        </a:solidFill>
        <a:effectLst/>
      </p:bgPr>
    </p:bg>
    <p:spTree>
      <p:nvGrpSpPr>
        <p:cNvPr id="1" name=""/>
        <p:cNvGrpSpPr/>
        <p:nvPr/>
      </p:nvGrpSpPr>
      <p:grpSpPr>
        <a:xfrm>
          <a:off x="0" y="0"/>
          <a:ext cx="0" cy="0"/>
          <a:chOff x="0" y="0"/>
          <a:chExt cx="0" cy="0"/>
        </a:xfrm>
      </p:grpSpPr>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7" name="Titel 1">
            <a:extLst>
              <a:ext uri="{FF2B5EF4-FFF2-40B4-BE49-F238E27FC236}">
                <a16:creationId xmlns:a16="http://schemas.microsoft.com/office/drawing/2014/main" id="{669F6691-4AC4-4C15-94DE-A4E3821D1BA1}"/>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2" name="Ondertitel 2">
            <a:extLst>
              <a:ext uri="{FF2B5EF4-FFF2-40B4-BE49-F238E27FC236}">
                <a16:creationId xmlns:a16="http://schemas.microsoft.com/office/drawing/2014/main" id="{57BFC5FD-A4AE-4414-9B54-C31201FE0CE7}"/>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Tree>
    <p:extLst>
      <p:ext uri="{BB962C8B-B14F-4D97-AF65-F5344CB8AC3E}">
        <p14:creationId xmlns:p14="http://schemas.microsoft.com/office/powerpoint/2010/main" val="4097407066"/>
      </p:ext>
    </p:extLst>
  </p:cSld>
  <p:clrMapOvr>
    <a:masterClrMapping/>
  </p:clrMapOvr>
  <p:transition spd="slow">
    <p:push/>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co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85319" y="6170557"/>
            <a:ext cx="1265604" cy="261000"/>
          </a:xfrm>
          <a:prstGeom prst="rect">
            <a:avLst/>
          </a:prstGeom>
        </p:spPr>
      </p:pic>
    </p:spTree>
    <p:extLst>
      <p:ext uri="{BB962C8B-B14F-4D97-AF65-F5344CB8AC3E}">
        <p14:creationId xmlns:p14="http://schemas.microsoft.com/office/powerpoint/2010/main" val="3287890130"/>
      </p:ext>
    </p:extLst>
  </p:cSld>
  <p:clrMapOvr>
    <a:masterClrMapping/>
  </p:clrMapOvr>
  <p:transition spd="slow">
    <p:push/>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Tree>
    <p:extLst>
      <p:ext uri="{BB962C8B-B14F-4D97-AF65-F5344CB8AC3E}">
        <p14:creationId xmlns:p14="http://schemas.microsoft.com/office/powerpoint/2010/main" val="2530695860"/>
      </p:ext>
    </p:extLst>
  </p:cSld>
  <p:clrMapOvr>
    <a:masterClrMapping/>
  </p:clrMapOvr>
  <p:transition spd="slow">
    <p:push/>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ind">
    <p:bg>
      <p:bgPr>
        <a:solidFill>
          <a:schemeClr val="bg1"/>
        </a:solidFill>
        <a:effectLst/>
      </p:bgPr>
    </p:bg>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10E9D2CA-62E6-45AF-9724-71128BD80FFE}"/>
              </a:ext>
            </a:extLst>
          </p:cNvPr>
          <p:cNvSpPr>
            <a:spLocks noGrp="1"/>
          </p:cNvSpPr>
          <p:nvPr>
            <p:ph type="pic" sz="quarter" idx="10" hasCustomPrompt="1"/>
          </p:nvPr>
        </p:nvSpPr>
        <p:spPr>
          <a:xfrm>
            <a:off x="4971245" y="0"/>
            <a:ext cx="7220755" cy="6858000"/>
          </a:xfrm>
          <a:solidFill>
            <a:schemeClr val="accent5"/>
          </a:solidFill>
        </p:spPr>
        <p:txBody>
          <a:bodyPr lIns="91440" tIns="548640" rIns="822960" anchor="ctr" anchorCtr="0">
            <a:normAutofit/>
          </a:bodyPr>
          <a:lstStyle>
            <a:lvl1pPr marL="0" indent="0" algn="r">
              <a:buFontTx/>
              <a:buNone/>
              <a:defRPr sz="1000"/>
            </a:lvl1pPr>
          </a:lstStyle>
          <a:p>
            <a:r>
              <a:rPr lang="nl-NL"/>
              <a:t>Klik op het afbeeldingsicoon of sleep een afbeelding in dit veld</a:t>
            </a:r>
          </a:p>
        </p:txBody>
      </p:sp>
      <p:sp>
        <p:nvSpPr>
          <p:cNvPr id="53" name="Tijdelijke aanduiding voor tekst 2">
            <a:extLst>
              <a:ext uri="{FF2B5EF4-FFF2-40B4-BE49-F238E27FC236}">
                <a16:creationId xmlns:a16="http://schemas.microsoft.com/office/drawing/2014/main" id="{672672F8-DC78-4951-B754-D7FE88306E43}"/>
              </a:ext>
            </a:extLst>
          </p:cNvPr>
          <p:cNvSpPr>
            <a:spLocks noGrp="1"/>
          </p:cNvSpPr>
          <p:nvPr>
            <p:ph type="body" idx="1" hasCustomPrompt="1"/>
          </p:nvPr>
        </p:nvSpPr>
        <p:spPr>
          <a:xfrm>
            <a:off x="1141028" y="4414610"/>
            <a:ext cx="5401441"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z="1800" b="0" i="0" u="none" strike="noStrike" baseline="0">
                <a:solidFill>
                  <a:srgbClr val="FFFFFF"/>
                </a:solidFill>
                <a:latin typeface="GothamNarrow-Book" pitchFamily="2" charset="0"/>
              </a:rPr>
              <a:t>00 datum 2021 | Naam Presentator</a:t>
            </a:r>
            <a:endParaRPr lang="nl-NL"/>
          </a:p>
        </p:txBody>
      </p:sp>
      <p:grpSp>
        <p:nvGrpSpPr>
          <p:cNvPr id="26" name="Groep 25">
            <a:extLst>
              <a:ext uri="{FF2B5EF4-FFF2-40B4-BE49-F238E27FC236}">
                <a16:creationId xmlns:a16="http://schemas.microsoft.com/office/drawing/2014/main" id="{A30FB123-5B8A-4FC7-892D-B0D91138FA4B}"/>
              </a:ext>
            </a:extLst>
          </p:cNvPr>
          <p:cNvGrpSpPr/>
          <p:nvPr userDrawn="1"/>
        </p:nvGrpSpPr>
        <p:grpSpPr>
          <a:xfrm>
            <a:off x="3459767" y="5824521"/>
            <a:ext cx="870933" cy="576805"/>
            <a:chOff x="2855890" y="5357560"/>
            <a:chExt cx="1346511" cy="891772"/>
          </a:xfrm>
        </p:grpSpPr>
        <p:grpSp>
          <p:nvGrpSpPr>
            <p:cNvPr id="7" name="Graphic 4">
              <a:extLst>
                <a:ext uri="{FF2B5EF4-FFF2-40B4-BE49-F238E27FC236}">
                  <a16:creationId xmlns:a16="http://schemas.microsoft.com/office/drawing/2014/main" id="{4021AD50-DBE6-4C4E-8339-8E5B41E4C89F}"/>
                </a:ext>
              </a:extLst>
            </p:cNvPr>
            <p:cNvGrpSpPr/>
            <p:nvPr/>
          </p:nvGrpSpPr>
          <p:grpSpPr>
            <a:xfrm>
              <a:off x="2855890" y="5576246"/>
              <a:ext cx="1346511" cy="451925"/>
              <a:chOff x="2855890" y="5576246"/>
              <a:chExt cx="1346511" cy="451925"/>
            </a:xfrm>
            <a:solidFill>
              <a:srgbClr val="000000"/>
            </a:solidFill>
          </p:grpSpPr>
          <p:sp>
            <p:nvSpPr>
              <p:cNvPr id="8" name="Vrije vorm: vorm 7">
                <a:extLst>
                  <a:ext uri="{FF2B5EF4-FFF2-40B4-BE49-F238E27FC236}">
                    <a16:creationId xmlns:a16="http://schemas.microsoft.com/office/drawing/2014/main" id="{02EA6552-2728-421C-AFA1-208B6038BCAA}"/>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solidFill>
                <a:srgbClr val="000000"/>
              </a:solidFill>
              <a:ln w="16788"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4B189BF2-1192-4140-A5B6-2CC524B9DE2B}"/>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solidFill>
                <a:srgbClr val="000000"/>
              </a:solidFill>
              <a:ln w="16788"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4F6ACAE6-AC90-447F-B7B5-0247D1FC37D9}"/>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solidFill>
                <a:srgbClr val="000000"/>
              </a:solidFill>
              <a:ln w="16788" cap="flat">
                <a:noFill/>
                <a:prstDash val="solid"/>
                <a:miter/>
              </a:ln>
            </p:spPr>
            <p:txBody>
              <a:bodyPr rtlCol="0" anchor="ctr"/>
              <a:lstStyle/>
              <a:p>
                <a:endParaRPr lang="nl-NL"/>
              </a:p>
            </p:txBody>
          </p:sp>
        </p:grpSp>
        <p:grpSp>
          <p:nvGrpSpPr>
            <p:cNvPr id="11" name="Graphic 4">
              <a:extLst>
                <a:ext uri="{FF2B5EF4-FFF2-40B4-BE49-F238E27FC236}">
                  <a16:creationId xmlns:a16="http://schemas.microsoft.com/office/drawing/2014/main" id="{4021AD50-DBE6-4C4E-8339-8E5B41E4C89F}"/>
                </a:ext>
              </a:extLst>
            </p:cNvPr>
            <p:cNvGrpSpPr/>
            <p:nvPr/>
          </p:nvGrpSpPr>
          <p:grpSpPr>
            <a:xfrm>
              <a:off x="3215173" y="5357560"/>
              <a:ext cx="610090" cy="317223"/>
              <a:chOff x="3215173" y="5357560"/>
              <a:chExt cx="610090" cy="317223"/>
            </a:xfrm>
            <a:solidFill>
              <a:srgbClr val="E98500"/>
            </a:solidFill>
          </p:grpSpPr>
          <p:sp>
            <p:nvSpPr>
              <p:cNvPr id="12" name="Vrije vorm: vorm 11">
                <a:extLst>
                  <a:ext uri="{FF2B5EF4-FFF2-40B4-BE49-F238E27FC236}">
                    <a16:creationId xmlns:a16="http://schemas.microsoft.com/office/drawing/2014/main" id="{D05C877C-7490-46AB-858D-DAB663D04A92}"/>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solidFill>
                <a:schemeClr val="accent3"/>
              </a:solidFill>
              <a:ln w="16788"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975A2505-3E51-4A55-9BB3-8F846109D2FD}"/>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solidFill>
                <a:schemeClr val="accent3"/>
              </a:solidFill>
              <a:ln w="16788" cap="flat">
                <a:noFill/>
                <a:prstDash val="solid"/>
                <a:miter/>
              </a:ln>
            </p:spPr>
            <p:txBody>
              <a:bodyPr rtlCol="0" anchor="ctr"/>
              <a:lstStyle/>
              <a:p>
                <a:endParaRPr lang="nl-NL"/>
              </a:p>
            </p:txBody>
          </p:sp>
        </p:grpSp>
        <p:grpSp>
          <p:nvGrpSpPr>
            <p:cNvPr id="14" name="Graphic 4">
              <a:extLst>
                <a:ext uri="{FF2B5EF4-FFF2-40B4-BE49-F238E27FC236}">
                  <a16:creationId xmlns:a16="http://schemas.microsoft.com/office/drawing/2014/main" id="{4021AD50-DBE6-4C4E-8339-8E5B41E4C89F}"/>
                </a:ext>
              </a:extLst>
            </p:cNvPr>
            <p:cNvGrpSpPr/>
            <p:nvPr/>
          </p:nvGrpSpPr>
          <p:grpSpPr>
            <a:xfrm>
              <a:off x="2855890" y="6103295"/>
              <a:ext cx="839843" cy="146037"/>
              <a:chOff x="2855890" y="6103295"/>
              <a:chExt cx="839843" cy="146037"/>
            </a:xfrm>
            <a:solidFill>
              <a:schemeClr val="accent3"/>
            </a:solidFill>
          </p:grpSpPr>
          <p:sp>
            <p:nvSpPr>
              <p:cNvPr id="15" name="Vrije vorm: vorm 14">
                <a:extLst>
                  <a:ext uri="{FF2B5EF4-FFF2-40B4-BE49-F238E27FC236}">
                    <a16:creationId xmlns:a16="http://schemas.microsoft.com/office/drawing/2014/main" id="{E1EA260D-B106-4E67-8C49-96E3C091D963}"/>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D7D6832B-6A20-48F2-BEBE-4A53183D80DA}"/>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79FD3C08-6079-4D93-A5FC-DE34F7F47A19}"/>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3EE2ACFE-06B7-46C3-91F8-1CB0308BD683}"/>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AA21DD86-ADDC-4118-8763-688639F746E0}"/>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53D4273A-C742-47E2-B038-6AF1F1E94243}"/>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BE1C6D65-A233-49B6-B991-650C8E54250F}"/>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6F5D3404-14EA-41C3-9E23-E34FCABB04A8}"/>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6AAF965A-B00E-4883-A56A-D624B53349B1}"/>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sp>
        <p:nvSpPr>
          <p:cNvPr id="2" name="Rechthoek 1">
            <a:extLst>
              <a:ext uri="{FF2B5EF4-FFF2-40B4-BE49-F238E27FC236}">
                <a16:creationId xmlns:a16="http://schemas.microsoft.com/office/drawing/2014/main" id="{70106642-78E2-442F-8C05-F81E486C4EBC}"/>
              </a:ext>
            </a:extLst>
          </p:cNvPr>
          <p:cNvSpPr/>
          <p:nvPr userDrawn="1"/>
        </p:nvSpPr>
        <p:spPr>
          <a:xfrm>
            <a:off x="574184" y="528192"/>
            <a:ext cx="4397061" cy="98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Graphic 24">
            <a:extLst>
              <a:ext uri="{FF2B5EF4-FFF2-40B4-BE49-F238E27FC236}">
                <a16:creationId xmlns:a16="http://schemas.microsoft.com/office/drawing/2014/main" id="{5D5E6F00-E1E3-4DC8-ABBB-03FD7FDBEC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
        <p:nvSpPr>
          <p:cNvPr id="28" name="Tijdelijke aanduiding voor tekst 43">
            <a:extLst>
              <a:ext uri="{FF2B5EF4-FFF2-40B4-BE49-F238E27FC236}">
                <a16:creationId xmlns:a16="http://schemas.microsoft.com/office/drawing/2014/main" id="{043571E0-9A15-49D5-8DDA-65BD6744967D}"/>
              </a:ext>
            </a:extLst>
          </p:cNvPr>
          <p:cNvSpPr>
            <a:spLocks noGrp="1"/>
          </p:cNvSpPr>
          <p:nvPr>
            <p:ph type="body" sz="quarter" idx="18" hasCustomPrompt="1"/>
          </p:nvPr>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1"/>
          </a:solidFill>
        </p:spPr>
        <p:txBody>
          <a:bodyPr wrap="square" lIns="0" tIns="0" rIns="0" bIns="0" anchor="b" anchorCtr="0">
            <a:noAutofit/>
          </a:bodyPr>
          <a:lstStyle>
            <a:lvl1pPr marL="0" indent="0">
              <a:buFontTx/>
              <a:buNone/>
              <a:defRPr lang="nl-NL" sz="100" kern="1200" dirty="0" smtClean="0">
                <a:solidFill>
                  <a:schemeClr val="tx2"/>
                </a:solidFill>
                <a:latin typeface="+mj-lt"/>
                <a:ea typeface="+mn-ea"/>
                <a:cs typeface="+mn-cs"/>
              </a:defRPr>
            </a:lvl1pPr>
            <a:lvl2pPr marL="0" indent="0">
              <a:spcBef>
                <a:spcPts val="2400"/>
              </a:spcBef>
              <a:spcAft>
                <a:spcPts val="2400"/>
              </a:spcAft>
              <a:buFontTx/>
              <a:buNone/>
              <a:defRPr lang="nl-NL" sz="3200" kern="1200" dirty="0" smtClean="0">
                <a:solidFill>
                  <a:schemeClr val="bg1"/>
                </a:solidFill>
                <a:latin typeface="+mn-lt"/>
                <a:ea typeface="+mn-ea"/>
                <a:cs typeface="+mn-cs"/>
              </a:defRPr>
            </a:lvl2pPr>
            <a:lvl3pPr marL="0" indent="0">
              <a:buFontTx/>
              <a:buNone/>
              <a:defRPr sz="1800">
                <a:solidFill>
                  <a:schemeClr val="bg1"/>
                </a:solidFill>
              </a:defRPr>
            </a:lvl3pPr>
          </a:lstStyle>
          <a:p>
            <a:pPr lvl="0"/>
            <a:r>
              <a:rPr lang="nl-NL"/>
              <a:t> </a:t>
            </a:r>
          </a:p>
        </p:txBody>
      </p:sp>
      <p:sp>
        <p:nvSpPr>
          <p:cNvPr id="3" name="Titel 2">
            <a:extLst>
              <a:ext uri="{FF2B5EF4-FFF2-40B4-BE49-F238E27FC236}">
                <a16:creationId xmlns:a16="http://schemas.microsoft.com/office/drawing/2014/main" id="{7C0C3803-539E-458C-89FE-2917A6F5BBE8}"/>
              </a:ext>
            </a:extLst>
          </p:cNvPr>
          <p:cNvSpPr>
            <a:spLocks noGrp="1"/>
          </p:cNvSpPr>
          <p:nvPr>
            <p:ph type="title"/>
          </p:nvPr>
        </p:nvSpPr>
        <p:spPr>
          <a:xfrm>
            <a:off x="1143000" y="627029"/>
            <a:ext cx="5345545" cy="4462529"/>
          </a:xfrm>
        </p:spPr>
        <p:txBody>
          <a:bodyPr/>
          <a:lstStyle>
            <a:lvl1pPr>
              <a:defRPr lang="nl-NL" sz="4800" kern="1200" dirty="0" smtClean="0">
                <a:solidFill>
                  <a:schemeClr val="bg1"/>
                </a:solidFill>
                <a:latin typeface="+mj-lt"/>
                <a:ea typeface="+mn-ea"/>
                <a:cs typeface="+mn-cs"/>
              </a:defRPr>
            </a:lvl1pPr>
          </a:lstStyle>
          <a:p>
            <a:r>
              <a:rPr lang="nl-NL"/>
              <a:t>Klik om stijl te bewerken</a:t>
            </a:r>
          </a:p>
        </p:txBody>
      </p:sp>
    </p:spTree>
    <p:extLst>
      <p:ext uri="{BB962C8B-B14F-4D97-AF65-F5344CB8AC3E}">
        <p14:creationId xmlns:p14="http://schemas.microsoft.com/office/powerpoint/2010/main" val="3170989753"/>
      </p:ext>
    </p:extLst>
  </p:cSld>
  <p:clrMapOvr>
    <a:masterClrMapping/>
  </p:clrMapOvr>
  <p:transition spd="slow" advClick="0">
    <p:push/>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‹nr.›</a:t>
            </a:fld>
            <a:endParaRPr lang="nl-NL" sz="1600"/>
          </a:p>
        </p:txBody>
      </p:sp>
      <p:sp>
        <p:nvSpPr>
          <p:cNvPr id="10" name="Tijdelijke aanduiding voor tekst 9"/>
          <p:cNvSpPr>
            <a:spLocks noGrp="1"/>
          </p:cNvSpPr>
          <p:nvPr>
            <p:ph type="body" sz="quarter" idx="11" hasCustomPrompt="1"/>
          </p:nvPr>
        </p:nvSpPr>
        <p:spPr>
          <a:xfrm>
            <a:off x="623392" y="1316765"/>
            <a:ext cx="10177131" cy="4896544"/>
          </a:xfrm>
          <a:prstGeom prst="rect">
            <a:avLst/>
          </a:prstGeom>
        </p:spPr>
        <p:txBody>
          <a:bodyPr>
            <a:normAutofit/>
          </a:bodyPr>
          <a:lstStyle>
            <a:lvl1pPr marL="0" indent="0">
              <a:buNone/>
              <a:defRPr sz="3200" spc="53" baseline="0">
                <a:solidFill>
                  <a:srgbClr val="271D6C"/>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a:t>
            </a:r>
          </a:p>
        </p:txBody>
      </p:sp>
      <p:sp>
        <p:nvSpPr>
          <p:cNvPr id="13" name="Tijdelijke aanduiding voor tekst 9"/>
          <p:cNvSpPr>
            <a:spLocks noGrp="1"/>
          </p:cNvSpPr>
          <p:nvPr>
            <p:ph type="body" sz="quarter" idx="14" hasCustomPrompt="1"/>
          </p:nvPr>
        </p:nvSpPr>
        <p:spPr>
          <a:xfrm>
            <a:off x="623392" y="548680"/>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Titel 1 regel</a:t>
            </a:r>
          </a:p>
        </p:txBody>
      </p:sp>
    </p:spTree>
    <p:extLst>
      <p:ext uri="{BB962C8B-B14F-4D97-AF65-F5344CB8AC3E}">
        <p14:creationId xmlns:p14="http://schemas.microsoft.com/office/powerpoint/2010/main" val="37771317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41643981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18073675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83972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 - Afbeelding met 2-kol">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45720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2" name="Tijdelijke aanduiding voor inhoud 2">
            <a:extLst>
              <a:ext uri="{FF2B5EF4-FFF2-40B4-BE49-F238E27FC236}">
                <a16:creationId xmlns:a16="http://schemas.microsoft.com/office/drawing/2014/main" id="{993F45D8-7B8C-43BD-AB9F-72CBE7BB838C}"/>
              </a:ext>
            </a:extLst>
          </p:cNvPr>
          <p:cNvSpPr>
            <a:spLocks noGrp="1"/>
          </p:cNvSpPr>
          <p:nvPr>
            <p:ph sz="quarter" idx="13"/>
          </p:nvPr>
        </p:nvSpPr>
        <p:spPr>
          <a:xfrm>
            <a:off x="580251" y="1727200"/>
            <a:ext cx="7420749" cy="4345927"/>
          </a:xfrm>
          <a:prstGeom prst="rect">
            <a:avLst/>
          </a:prstGeo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9" name="Rechthoek: met één afgeschuinde hoek 8">
            <a:extLst>
              <a:ext uri="{FF2B5EF4-FFF2-40B4-BE49-F238E27FC236}">
                <a16:creationId xmlns:a16="http://schemas.microsoft.com/office/drawing/2014/main" id="{5F640BF3-BEC6-4E4B-B91B-F8819C8B353B}"/>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a:extLst>
              <a:ext uri="{FF2B5EF4-FFF2-40B4-BE49-F238E27FC236}">
                <a16:creationId xmlns:a16="http://schemas.microsoft.com/office/drawing/2014/main" id="{E82B4DE4-90CA-4F2F-9C0B-9BF3D8C993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2625949916"/>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 - 2-kolommen">
    <p:bg>
      <p:bgPr>
        <a:solidFill>
          <a:schemeClr val="bg1"/>
        </a:solidFill>
        <a:effectLst/>
      </p:bgPr>
    </p:bg>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9" name="Rechthoek: met één afgeschuinde hoek 8">
            <a:extLst>
              <a:ext uri="{FF2B5EF4-FFF2-40B4-BE49-F238E27FC236}">
                <a16:creationId xmlns:a16="http://schemas.microsoft.com/office/drawing/2014/main" id="{5F640BF3-BEC6-4E4B-B91B-F8819C8B353B}"/>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a:extLst>
              <a:ext uri="{FF2B5EF4-FFF2-40B4-BE49-F238E27FC236}">
                <a16:creationId xmlns:a16="http://schemas.microsoft.com/office/drawing/2014/main" id="{E82B4DE4-90CA-4F2F-9C0B-9BF3D8C99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
        <p:nvSpPr>
          <p:cNvPr id="8" name="Tijdelijke aanduiding voor inhoud 2">
            <a:extLst>
              <a:ext uri="{FF2B5EF4-FFF2-40B4-BE49-F238E27FC236}">
                <a16:creationId xmlns:a16="http://schemas.microsoft.com/office/drawing/2014/main" id="{9B951D0E-4E16-478A-B3A8-2FA39952AFA3}"/>
              </a:ext>
            </a:extLst>
          </p:cNvPr>
          <p:cNvSpPr>
            <a:spLocks noGrp="1"/>
          </p:cNvSpPr>
          <p:nvPr>
            <p:ph sz="quarter" idx="13"/>
          </p:nvPr>
        </p:nvSpPr>
        <p:spPr>
          <a:xfrm>
            <a:off x="580252" y="1727201"/>
            <a:ext cx="11173968" cy="4062396"/>
          </a:xfr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4"/>
              </a:buBlip>
              <a:defRPr sz="1800">
                <a:latin typeface="+mn-lt"/>
              </a:defRPr>
            </a:lvl2pPr>
            <a:lvl3pPr marL="576072" indent="-301752">
              <a:lnSpc>
                <a:spcPct val="120000"/>
              </a:lnSpc>
              <a:spcBef>
                <a:spcPts val="1000"/>
              </a:spcBef>
              <a:buFontTx/>
              <a:buBlip>
                <a:blip r:embed="rId5"/>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515498834"/>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 - 1-kolom">
    <p:bg>
      <p:bgPr>
        <a:solidFill>
          <a:schemeClr val="bg1"/>
        </a:solidFill>
        <a:effectLst/>
      </p:bgPr>
    </p:bg>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9" name="Rechthoek: met één afgeschuinde hoek 8">
            <a:extLst>
              <a:ext uri="{FF2B5EF4-FFF2-40B4-BE49-F238E27FC236}">
                <a16:creationId xmlns:a16="http://schemas.microsoft.com/office/drawing/2014/main" id="{5F640BF3-BEC6-4E4B-B91B-F8819C8B353B}"/>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a:extLst>
              <a:ext uri="{FF2B5EF4-FFF2-40B4-BE49-F238E27FC236}">
                <a16:creationId xmlns:a16="http://schemas.microsoft.com/office/drawing/2014/main" id="{E82B4DE4-90CA-4F2F-9C0B-9BF3D8C99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
        <p:nvSpPr>
          <p:cNvPr id="8" name="Tijdelijke aanduiding voor inhoud 2">
            <a:extLst>
              <a:ext uri="{FF2B5EF4-FFF2-40B4-BE49-F238E27FC236}">
                <a16:creationId xmlns:a16="http://schemas.microsoft.com/office/drawing/2014/main" id="{9B951D0E-4E16-478A-B3A8-2FA39952AFA3}"/>
              </a:ext>
            </a:extLst>
          </p:cNvPr>
          <p:cNvSpPr>
            <a:spLocks noGrp="1"/>
          </p:cNvSpPr>
          <p:nvPr>
            <p:ph sz="quarter" idx="13"/>
          </p:nvPr>
        </p:nvSpPr>
        <p:spPr>
          <a:xfrm>
            <a:off x="580252" y="1727201"/>
            <a:ext cx="11173968" cy="4062396"/>
          </a:xfrm>
        </p:spPr>
        <p:txBody>
          <a:bodyPr lIns="0" tIns="0" rIns="182880" bIns="0" numCol="1"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4"/>
              </a:buBlip>
              <a:defRPr sz="1800">
                <a:latin typeface="+mn-lt"/>
              </a:defRPr>
            </a:lvl2pPr>
            <a:lvl3pPr marL="576072" indent="-301752">
              <a:lnSpc>
                <a:spcPct val="120000"/>
              </a:lnSpc>
              <a:spcBef>
                <a:spcPts val="1000"/>
              </a:spcBef>
              <a:buFontTx/>
              <a:buBlip>
                <a:blip r:embed="rId5"/>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0719904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met quote">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4F06D89C-E08B-489A-A8EF-6B8F2A818BB8}"/>
              </a:ext>
            </a:extLst>
          </p:cNvPr>
          <p:cNvSpPr>
            <a:spLocks noGrp="1"/>
          </p:cNvSpPr>
          <p:nvPr>
            <p:ph type="pic" sz="quarter" idx="10" hasCustomPrompt="1"/>
          </p:nvPr>
        </p:nvSpPr>
        <p:spPr>
          <a:xfrm>
            <a:off x="254000" y="254000"/>
            <a:ext cx="11684000" cy="6350000"/>
          </a:xfrm>
          <a:custGeom>
            <a:avLst/>
            <a:gdLst>
              <a:gd name="connsiteX0" fmla="*/ 0 w 11684000"/>
              <a:gd name="connsiteY0" fmla="*/ 0 h 6350000"/>
              <a:gd name="connsiteX1" fmla="*/ 11684000 w 11684000"/>
              <a:gd name="connsiteY1" fmla="*/ 0 h 6350000"/>
              <a:gd name="connsiteX2" fmla="*/ 11684000 w 11684000"/>
              <a:gd name="connsiteY2" fmla="*/ 5657518 h 6350000"/>
              <a:gd name="connsiteX3" fmla="*/ 9133302 w 11684000"/>
              <a:gd name="connsiteY3" fmla="*/ 5657518 h 6350000"/>
              <a:gd name="connsiteX4" fmla="*/ 9133302 w 11684000"/>
              <a:gd name="connsiteY4" fmla="*/ 6108296 h 6350000"/>
              <a:gd name="connsiteX5" fmla="*/ 9375006 w 11684000"/>
              <a:gd name="connsiteY5" fmla="*/ 6350000 h 6350000"/>
              <a:gd name="connsiteX6" fmla="*/ 0 w 11684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000" h="6350000">
                <a:moveTo>
                  <a:pt x="0" y="0"/>
                </a:moveTo>
                <a:lnTo>
                  <a:pt x="11684000" y="0"/>
                </a:lnTo>
                <a:lnTo>
                  <a:pt x="11684000" y="5657518"/>
                </a:lnTo>
                <a:lnTo>
                  <a:pt x="9133302" y="5657518"/>
                </a:lnTo>
                <a:lnTo>
                  <a:pt x="9133302" y="6108296"/>
                </a:lnTo>
                <a:lnTo>
                  <a:pt x="9375006" y="6350000"/>
                </a:lnTo>
                <a:lnTo>
                  <a:pt x="0" y="6350000"/>
                </a:lnTo>
                <a:close/>
              </a:path>
            </a:pathLst>
          </a:custGeom>
          <a:solidFill>
            <a:schemeClr val="accent5"/>
          </a:solidFill>
        </p:spPr>
        <p:txBody>
          <a:bodyPr wrap="square" lIns="91440" tIns="822960" rIns="91440" anchor="ctr" anchorCtr="0">
            <a:noAutofit/>
          </a:bodyPr>
          <a:lstStyle>
            <a:lvl1pPr marL="0" indent="0" algn="ctr">
              <a:buFontTx/>
              <a:buNone/>
              <a:defRPr sz="1000"/>
            </a:lvl1pPr>
          </a:lstStyle>
          <a:p>
            <a:r>
              <a:rPr lang="nl-NL"/>
              <a:t>Klik op het afbeeldingsicoon of sleep een afbeelding in dit veld</a:t>
            </a:r>
          </a:p>
          <a:p>
            <a:endParaRPr lang="nl-NL"/>
          </a:p>
        </p:txBody>
      </p:sp>
      <p:sp>
        <p:nvSpPr>
          <p:cNvPr id="6" name="Tijdelijke aanduiding voor tekst 5">
            <a:extLst>
              <a:ext uri="{FF2B5EF4-FFF2-40B4-BE49-F238E27FC236}">
                <a16:creationId xmlns:a16="http://schemas.microsoft.com/office/drawing/2014/main" id="{3C00CBFA-4089-4A32-B255-57928838341D}"/>
              </a:ext>
            </a:extLst>
          </p:cNvPr>
          <p:cNvSpPr>
            <a:spLocks noGrp="1"/>
          </p:cNvSpPr>
          <p:nvPr>
            <p:ph type="body" sz="quarter" idx="11"/>
          </p:nvPr>
        </p:nvSpPr>
        <p:spPr>
          <a:xfrm>
            <a:off x="616478" y="698922"/>
            <a:ext cx="4524481" cy="2280111"/>
          </a:xfrm>
          <a:prstGeom prst="rect">
            <a:avLst/>
          </a:prstGeom>
          <a:solidFill>
            <a:schemeClr val="accent3"/>
          </a:solidFill>
        </p:spPr>
        <p:txBody>
          <a:bodyPr lIns="274320" tIns="274320" rIns="274320" bIns="274320">
            <a:spAutoFit/>
          </a:bodyPr>
          <a:lstStyle>
            <a:lvl1pPr marL="0" indent="0">
              <a:buFontTx/>
              <a:buNone/>
              <a:defRPr sz="3200">
                <a:solidFill>
                  <a:schemeClr val="bg1"/>
                </a:solidFill>
                <a:latin typeface="+mj-lt"/>
              </a:defRPr>
            </a:lvl1pPr>
            <a:lvl2pPr marL="0" indent="0">
              <a:buFontTx/>
              <a:buNone/>
              <a:defRPr>
                <a:solidFill>
                  <a:schemeClr val="tx1"/>
                </a:solidFill>
                <a:latin typeface="+mn-lt"/>
              </a:defRPr>
            </a:lvl2pPr>
          </a:lstStyle>
          <a:p>
            <a:pPr lvl="0"/>
            <a:r>
              <a:rPr lang="nl-NL"/>
              <a:t>Klikken om de tekststijl van het model te bewerken</a:t>
            </a:r>
          </a:p>
          <a:p>
            <a:pPr lvl="1"/>
            <a:r>
              <a:rPr lang="nl-NL"/>
              <a:t>Tweede niveau</a:t>
            </a:r>
          </a:p>
        </p:txBody>
      </p:sp>
      <p:sp>
        <p:nvSpPr>
          <p:cNvPr id="21" name="Tijdelijke aanduiding voor tekst 20">
            <a:extLst>
              <a:ext uri="{FF2B5EF4-FFF2-40B4-BE49-F238E27FC236}">
                <a16:creationId xmlns:a16="http://schemas.microsoft.com/office/drawing/2014/main" id="{767F491B-4F36-4F95-B739-33F892809D37}"/>
              </a:ext>
            </a:extLst>
          </p:cNvPr>
          <p:cNvSpPr>
            <a:spLocks noGrp="1"/>
          </p:cNvSpPr>
          <p:nvPr>
            <p:ph type="body" sz="quarter" idx="12" hasCustomPrompt="1"/>
          </p:nvPr>
        </p:nvSpPr>
        <p:spPr>
          <a:xfrm>
            <a:off x="5140960" y="698922"/>
            <a:ext cx="538745" cy="538745"/>
          </a:xfrm>
          <a:custGeom>
            <a:avLst/>
            <a:gdLst>
              <a:gd name="connsiteX0" fmla="*/ 0 w 1077489"/>
              <a:gd name="connsiteY0" fmla="*/ 0 h 1077489"/>
              <a:gd name="connsiteX1" fmla="*/ 1077489 w 1077489"/>
              <a:gd name="connsiteY1" fmla="*/ 0 h 1077489"/>
              <a:gd name="connsiteX2" fmla="*/ 0 w 1077489"/>
              <a:gd name="connsiteY2" fmla="*/ 1077489 h 1077489"/>
            </a:gdLst>
            <a:ahLst/>
            <a:cxnLst>
              <a:cxn ang="0">
                <a:pos x="connsiteX0" y="connsiteY0"/>
              </a:cxn>
              <a:cxn ang="0">
                <a:pos x="connsiteX1" y="connsiteY1"/>
              </a:cxn>
              <a:cxn ang="0">
                <a:pos x="connsiteX2" y="connsiteY2"/>
              </a:cxn>
            </a:cxnLst>
            <a:rect l="l" t="t" r="r" b="b"/>
            <a:pathLst>
              <a:path w="1077489" h="1077489">
                <a:moveTo>
                  <a:pt x="0" y="0"/>
                </a:moveTo>
                <a:lnTo>
                  <a:pt x="1077489" y="0"/>
                </a:lnTo>
                <a:lnTo>
                  <a:pt x="0" y="1077489"/>
                </a:lnTo>
                <a:close/>
              </a:path>
            </a:pathLst>
          </a:custGeom>
          <a:solidFill>
            <a:schemeClr val="accent3"/>
          </a:solidFill>
        </p:spPr>
        <p:txBody>
          <a:bodyPr wrap="square">
            <a:noAutofit/>
          </a:bodyPr>
          <a:lstStyle>
            <a:lvl1pPr marL="0" indent="0">
              <a:buFontTx/>
              <a:buNone/>
              <a:defRPr sz="100">
                <a:solidFill>
                  <a:schemeClr val="bg1">
                    <a:alpha val="0"/>
                  </a:schemeClr>
                </a:solidFill>
              </a:defRPr>
            </a:lvl1pPr>
          </a:lstStyle>
          <a:p>
            <a:pPr lvl="0"/>
            <a:r>
              <a:rPr lang="nl-NL"/>
              <a:t> </a:t>
            </a:r>
          </a:p>
        </p:txBody>
      </p:sp>
      <p:sp>
        <p:nvSpPr>
          <p:cNvPr id="8" name="Rechthoek: met één afgeschuinde hoek 7">
            <a:extLst>
              <a:ext uri="{FF2B5EF4-FFF2-40B4-BE49-F238E27FC236}">
                <a16:creationId xmlns:a16="http://schemas.microsoft.com/office/drawing/2014/main" id="{A26BCFF2-2F75-42D0-95FB-FE963FE98B79}"/>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27720C6C-CF8E-4432-80AF-D0C54FE1FF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3644779776"/>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en">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25" name="Tijdelijke aanduiding voor afbeelding 24">
            <a:extLst>
              <a:ext uri="{FF2B5EF4-FFF2-40B4-BE49-F238E27FC236}">
                <a16:creationId xmlns:a16="http://schemas.microsoft.com/office/drawing/2014/main" id="{BE202083-E3F8-428D-972B-60F174143D4F}"/>
              </a:ext>
            </a:extLst>
          </p:cNvPr>
          <p:cNvSpPr>
            <a:spLocks noGrp="1"/>
          </p:cNvSpPr>
          <p:nvPr>
            <p:ph type="pic" sz="quarter" idx="11" hasCustomPrompt="1"/>
          </p:nvPr>
        </p:nvSpPr>
        <p:spPr>
          <a:xfrm>
            <a:off x="2349500" y="254000"/>
            <a:ext cx="5651500" cy="4191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26" name="Tijdelijke aanduiding voor afbeelding 24">
            <a:extLst>
              <a:ext uri="{FF2B5EF4-FFF2-40B4-BE49-F238E27FC236}">
                <a16:creationId xmlns:a16="http://schemas.microsoft.com/office/drawing/2014/main" id="{1CCB67CE-47C5-4BCA-AFFA-03CD15543208}"/>
              </a:ext>
            </a:extLst>
          </p:cNvPr>
          <p:cNvSpPr>
            <a:spLocks noGrp="1"/>
          </p:cNvSpPr>
          <p:nvPr>
            <p:ph type="pic" sz="quarter" idx="12" hasCustomPrompt="1"/>
          </p:nvPr>
        </p:nvSpPr>
        <p:spPr>
          <a:xfrm>
            <a:off x="254000" y="4572000"/>
            <a:ext cx="5651495" cy="2032000"/>
          </a:xfrm>
          <a:prstGeom prst="rect">
            <a:avLst/>
          </a:prstGeom>
          <a:solidFill>
            <a:schemeClr val="accent5"/>
          </a:solidFill>
        </p:spPr>
        <p:txBody>
          <a:bodyPr tIns="548640" anchor="ctr" anchorCtr="0">
            <a:normAutofit/>
          </a:bodyPr>
          <a:lstStyle>
            <a:lvl1pPr marL="0" indent="0" algn="ctr">
              <a:buNone/>
              <a:defRPr lang="nl-NL" sz="800" kern="1200" dirty="0">
                <a:solidFill>
                  <a:schemeClr val="tx1"/>
                </a:solidFill>
                <a:latin typeface="+mn-lt"/>
                <a:ea typeface="+mn-ea"/>
                <a:cs typeface="+mn-cs"/>
              </a:defRPr>
            </a:lvl1pPr>
          </a:lstStyle>
          <a:p>
            <a:r>
              <a:rPr lang="nl-NL"/>
              <a:t>Klik op het afbeeldingsicoon of sleep een afbeelding in dit veld</a:t>
            </a:r>
          </a:p>
        </p:txBody>
      </p:sp>
      <p:sp>
        <p:nvSpPr>
          <p:cNvPr id="27" name="Tijdelijke aanduiding voor tekst 7">
            <a:extLst>
              <a:ext uri="{FF2B5EF4-FFF2-40B4-BE49-F238E27FC236}">
                <a16:creationId xmlns:a16="http://schemas.microsoft.com/office/drawing/2014/main" id="{859C5D5F-46BB-4C3D-A717-036BFFDE8D04}"/>
              </a:ext>
            </a:extLst>
          </p:cNvPr>
          <p:cNvSpPr>
            <a:spLocks noGrp="1"/>
          </p:cNvSpPr>
          <p:nvPr>
            <p:ph type="body" sz="quarter" idx="14"/>
          </p:nvPr>
        </p:nvSpPr>
        <p:spPr>
          <a:xfrm>
            <a:off x="6032500" y="4571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a:p>
        </p:txBody>
      </p:sp>
      <p:sp>
        <p:nvSpPr>
          <p:cNvPr id="28" name="Tijdelijke aanduiding voor tekst 7">
            <a:extLst>
              <a:ext uri="{FF2B5EF4-FFF2-40B4-BE49-F238E27FC236}">
                <a16:creationId xmlns:a16="http://schemas.microsoft.com/office/drawing/2014/main" id="{50B18683-EE17-4464-BB83-14C3B0063286}"/>
              </a:ext>
            </a:extLst>
          </p:cNvPr>
          <p:cNvSpPr>
            <a:spLocks noGrp="1"/>
          </p:cNvSpPr>
          <p:nvPr>
            <p:ph type="body" sz="quarter" idx="15"/>
          </p:nvPr>
        </p:nvSpPr>
        <p:spPr>
          <a:xfrm>
            <a:off x="254000" y="253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a:p>
        </p:txBody>
      </p:sp>
      <p:sp>
        <p:nvSpPr>
          <p:cNvPr id="29" name="Tijdelijke aanduiding voor afbeelding 24">
            <a:extLst>
              <a:ext uri="{FF2B5EF4-FFF2-40B4-BE49-F238E27FC236}">
                <a16:creationId xmlns:a16="http://schemas.microsoft.com/office/drawing/2014/main" id="{D6F82096-17A0-4CE1-A01D-275FD1232056}"/>
              </a:ext>
            </a:extLst>
          </p:cNvPr>
          <p:cNvSpPr>
            <a:spLocks noGrp="1"/>
          </p:cNvSpPr>
          <p:nvPr>
            <p:ph type="pic" sz="quarter" idx="16" hasCustomPrompt="1"/>
          </p:nvPr>
        </p:nvSpPr>
        <p:spPr>
          <a:xfrm>
            <a:off x="254000" y="2413000"/>
            <a:ext cx="1968495"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12" name="Rechthoek: met één afgeschuinde hoek 11">
            <a:extLst>
              <a:ext uri="{FF2B5EF4-FFF2-40B4-BE49-F238E27FC236}">
                <a16:creationId xmlns:a16="http://schemas.microsoft.com/office/drawing/2014/main" id="{60E89F27-0AF6-4CAD-8187-B862450522BF}"/>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a:extLst>
              <a:ext uri="{FF2B5EF4-FFF2-40B4-BE49-F238E27FC236}">
                <a16:creationId xmlns:a16="http://schemas.microsoft.com/office/drawing/2014/main" id="{2B981569-376F-4AC0-8FB8-9F23C4747B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954675027"/>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
            <a:extLst>
              <a:ext uri="{FF2B5EF4-FFF2-40B4-BE49-F238E27FC236}">
                <a16:creationId xmlns:a16="http://schemas.microsoft.com/office/drawing/2014/main" id="{AC846FF3-3549-4BF9-B21D-DD02A0398A7D}"/>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5" name="Ondertitel 2">
            <a:extLst>
              <a:ext uri="{FF2B5EF4-FFF2-40B4-BE49-F238E27FC236}">
                <a16:creationId xmlns:a16="http://schemas.microsoft.com/office/drawing/2014/main" id="{4E450739-A179-465D-9E3D-D87BF5BEB932}"/>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8" name="Rechthoek: met één afgeschuinde hoek 7">
            <a:extLst>
              <a:ext uri="{FF2B5EF4-FFF2-40B4-BE49-F238E27FC236}">
                <a16:creationId xmlns:a16="http://schemas.microsoft.com/office/drawing/2014/main" id="{1E6471FB-F2CF-43DE-88ED-41633CA4E6BD}"/>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0724EFA0-91EA-4AAD-B1DC-DA1513484E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200849374"/>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69F6691-4AC4-4C15-94DE-A4E3821D1BA1}"/>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2" name="Ondertitel 2">
            <a:extLst>
              <a:ext uri="{FF2B5EF4-FFF2-40B4-BE49-F238E27FC236}">
                <a16:creationId xmlns:a16="http://schemas.microsoft.com/office/drawing/2014/main" id="{57BFC5FD-A4AE-4414-9B54-C31201FE0CE7}"/>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8" name="Rechthoek: met één afgeschuinde hoek 7">
            <a:extLst>
              <a:ext uri="{FF2B5EF4-FFF2-40B4-BE49-F238E27FC236}">
                <a16:creationId xmlns:a16="http://schemas.microsoft.com/office/drawing/2014/main" id="{EF8BD0D7-9F1F-4954-A448-1201E1471E9B}"/>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3E3D4ECC-BD92-43B6-974C-5C9F37F0A0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895326572"/>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co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met één afgeschuinde hoek 5">
            <a:extLst>
              <a:ext uri="{FF2B5EF4-FFF2-40B4-BE49-F238E27FC236}">
                <a16:creationId xmlns:a16="http://schemas.microsoft.com/office/drawing/2014/main" id="{8B108B89-ED2A-4AC1-B6D4-6BE766F1F214}"/>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C6EED658-E430-4EFE-97AF-0B259910DC2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814616848"/>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
        <p:nvSpPr>
          <p:cNvPr id="5" name="Rechthoek: met één afgeschuinde hoek 4">
            <a:extLst>
              <a:ext uri="{FF2B5EF4-FFF2-40B4-BE49-F238E27FC236}">
                <a16:creationId xmlns:a16="http://schemas.microsoft.com/office/drawing/2014/main" id="{4FCEAB36-5019-4568-A246-5BEFCEE75E72}"/>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3A53F1FF-ECD4-4C8F-AC05-4C9403E70D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418261046"/>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VNO NCW (B)">
    <p:bg>
      <p:bgPr>
        <a:solidFill>
          <a:schemeClr val="bg1"/>
        </a:solidFill>
        <a:effectLst/>
      </p:bgPr>
    </p:bg>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63FD0B5A-0D48-4A0D-8A5B-67CC4D705FC0}"/>
              </a:ext>
            </a:extLst>
          </p:cNvPr>
          <p:cNvSpPr/>
          <p:nvPr userDrawn="1"/>
        </p:nvSpPr>
        <p:spPr>
          <a:xfrm>
            <a:off x="0" y="0"/>
            <a:ext cx="90909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jdelijke aanduiding voor afbeelding 33">
            <a:extLst>
              <a:ext uri="{FF2B5EF4-FFF2-40B4-BE49-F238E27FC236}">
                <a16:creationId xmlns:a16="http://schemas.microsoft.com/office/drawing/2014/main" id="{C1FAC85F-1DE0-415F-995A-AD700ED52E51}"/>
              </a:ext>
            </a:extLst>
          </p:cNvPr>
          <p:cNvSpPr>
            <a:spLocks noGrp="1"/>
          </p:cNvSpPr>
          <p:nvPr>
            <p:ph type="pic" sz="quarter" idx="10" hasCustomPrompt="1"/>
          </p:nvPr>
        </p:nvSpPr>
        <p:spPr>
          <a:xfrm>
            <a:off x="6096000" y="461818"/>
            <a:ext cx="5638800" cy="5934364"/>
          </a:xfrm>
          <a:custGeom>
            <a:avLst/>
            <a:gdLst>
              <a:gd name="connsiteX0" fmla="*/ 0 w 5638800"/>
              <a:gd name="connsiteY0" fmla="*/ 0 h 5934364"/>
              <a:gd name="connsiteX1" fmla="*/ 5638800 w 5638800"/>
              <a:gd name="connsiteY1" fmla="*/ 0 h 5934364"/>
              <a:gd name="connsiteX2" fmla="*/ 5638800 w 5638800"/>
              <a:gd name="connsiteY2" fmla="*/ 5359376 h 5934364"/>
              <a:gd name="connsiteX3" fmla="*/ 5063812 w 5638800"/>
              <a:gd name="connsiteY3" fmla="*/ 5934364 h 5934364"/>
              <a:gd name="connsiteX4" fmla="*/ 0 w 5638800"/>
              <a:gd name="connsiteY4" fmla="*/ 5934364 h 5934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5934364">
                <a:moveTo>
                  <a:pt x="0" y="0"/>
                </a:moveTo>
                <a:lnTo>
                  <a:pt x="5638800" y="0"/>
                </a:lnTo>
                <a:lnTo>
                  <a:pt x="5638800" y="5359376"/>
                </a:lnTo>
                <a:lnTo>
                  <a:pt x="5063812" y="5934364"/>
                </a:lnTo>
                <a:lnTo>
                  <a:pt x="0" y="5934364"/>
                </a:lnTo>
                <a:close/>
              </a:path>
            </a:pathLst>
          </a:custGeom>
          <a:solidFill>
            <a:schemeClr val="accent5"/>
          </a:solidFill>
        </p:spPr>
        <p:txBody>
          <a:bodyPr wrap="square" tIns="548640" anchor="ctr" anchorCtr="0">
            <a:noAutofit/>
          </a:bodyPr>
          <a:lstStyle>
            <a:lvl1pPr marL="0" indent="0" algn="ctr">
              <a:buFontTx/>
              <a:buNone/>
              <a:defRPr sz="1000"/>
            </a:lvl1pPr>
          </a:lstStyle>
          <a:p>
            <a:r>
              <a:rPr lang="nl-NL"/>
              <a:t>Klik op het afbeeldingsicoon of sleep een afbeelding in dit veld</a:t>
            </a:r>
          </a:p>
        </p:txBody>
      </p:sp>
      <p:sp>
        <p:nvSpPr>
          <p:cNvPr id="32" name="Rechthoek 31">
            <a:extLst>
              <a:ext uri="{FF2B5EF4-FFF2-40B4-BE49-F238E27FC236}">
                <a16:creationId xmlns:a16="http://schemas.microsoft.com/office/drawing/2014/main" id="{774FA37A-482F-4738-A2A3-60B9122C2499}"/>
              </a:ext>
            </a:extLst>
          </p:cNvPr>
          <p:cNvSpPr/>
          <p:nvPr userDrawn="1"/>
        </p:nvSpPr>
        <p:spPr>
          <a:xfrm>
            <a:off x="5975927" y="461818"/>
            <a:ext cx="120073" cy="388284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Titel 1">
            <a:extLst>
              <a:ext uri="{FF2B5EF4-FFF2-40B4-BE49-F238E27FC236}">
                <a16:creationId xmlns:a16="http://schemas.microsoft.com/office/drawing/2014/main" id="{C1EA0FDE-655E-4857-BFDA-FE9F9E67A2C6}"/>
              </a:ext>
            </a:extLst>
          </p:cNvPr>
          <p:cNvSpPr>
            <a:spLocks noGrp="1"/>
          </p:cNvSpPr>
          <p:nvPr>
            <p:ph type="title" hasCustomPrompt="1"/>
          </p:nvPr>
        </p:nvSpPr>
        <p:spPr>
          <a:xfrm>
            <a:off x="574486" y="839612"/>
            <a:ext cx="4870619" cy="1997627"/>
          </a:xfrm>
        </p:spPr>
        <p:txBody>
          <a:bodyPr lIns="0" tIns="0" rIns="0" bIns="0" anchor="b" anchorCtr="0"/>
          <a:lstStyle>
            <a:lvl1pPr>
              <a:defRPr lang="nl-NL" sz="4800" kern="1200" dirty="0">
                <a:solidFill>
                  <a:schemeClr val="tx2"/>
                </a:solidFill>
                <a:latin typeface="+mj-lt"/>
                <a:ea typeface="+mn-ea"/>
                <a:cs typeface="+mn-cs"/>
              </a:defRPr>
            </a:lvl1pPr>
          </a:lstStyle>
          <a:p>
            <a:r>
              <a:rPr lang="nl-NL"/>
              <a:t>Klik om een titel toe te voegen</a:t>
            </a:r>
          </a:p>
        </p:txBody>
      </p:sp>
      <p:sp>
        <p:nvSpPr>
          <p:cNvPr id="58" name="Tijdelijke aanduiding voor tekst 2">
            <a:extLst>
              <a:ext uri="{FF2B5EF4-FFF2-40B4-BE49-F238E27FC236}">
                <a16:creationId xmlns:a16="http://schemas.microsoft.com/office/drawing/2014/main" id="{1B1A4996-6E2F-44B6-8135-B4F9321E862D}"/>
              </a:ext>
            </a:extLst>
          </p:cNvPr>
          <p:cNvSpPr>
            <a:spLocks noGrp="1"/>
          </p:cNvSpPr>
          <p:nvPr>
            <p:ph type="body" idx="1" hasCustomPrompt="1"/>
          </p:nvPr>
        </p:nvSpPr>
        <p:spPr>
          <a:xfrm>
            <a:off x="574485" y="2981507"/>
            <a:ext cx="4870620"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een subtitel toe te voegen</a:t>
            </a:r>
          </a:p>
        </p:txBody>
      </p:sp>
      <p:sp>
        <p:nvSpPr>
          <p:cNvPr id="59" name="Tijdelijke aanduiding voor tekst 2">
            <a:extLst>
              <a:ext uri="{FF2B5EF4-FFF2-40B4-BE49-F238E27FC236}">
                <a16:creationId xmlns:a16="http://schemas.microsoft.com/office/drawing/2014/main" id="{CA23A022-591B-4EBF-8E3D-19B676CEADFE}"/>
              </a:ext>
            </a:extLst>
          </p:cNvPr>
          <p:cNvSpPr>
            <a:spLocks noGrp="1"/>
          </p:cNvSpPr>
          <p:nvPr>
            <p:ph type="body" idx="20" hasCustomPrompt="1"/>
          </p:nvPr>
        </p:nvSpPr>
        <p:spPr>
          <a:xfrm>
            <a:off x="574484" y="4344663"/>
            <a:ext cx="4870619"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00 datum 2021 | Naam Presentator</a:t>
            </a:r>
          </a:p>
          <a:p>
            <a:pPr lvl="0"/>
            <a:endParaRPr lang="nl-NL"/>
          </a:p>
        </p:txBody>
      </p:sp>
      <p:pic>
        <p:nvPicPr>
          <p:cNvPr id="60" name="Graphic 59">
            <a:extLst>
              <a:ext uri="{FF2B5EF4-FFF2-40B4-BE49-F238E27FC236}">
                <a16:creationId xmlns:a16="http://schemas.microsoft.com/office/drawing/2014/main" id="{C68470E9-B2D2-4FBD-94AC-D8CDACB59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Tree>
    <p:extLst>
      <p:ext uri="{BB962C8B-B14F-4D97-AF65-F5344CB8AC3E}">
        <p14:creationId xmlns:p14="http://schemas.microsoft.com/office/powerpoint/2010/main" val="1894571759"/>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nd">
    <p:bg>
      <p:bgPr>
        <a:solidFill>
          <a:schemeClr val="bg1"/>
        </a:solidFill>
        <a:effectLst/>
      </p:bgPr>
    </p:bg>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10E9D2CA-62E6-45AF-9724-71128BD80FFE}"/>
              </a:ext>
            </a:extLst>
          </p:cNvPr>
          <p:cNvSpPr>
            <a:spLocks noGrp="1"/>
          </p:cNvSpPr>
          <p:nvPr>
            <p:ph type="pic" sz="quarter" idx="10" hasCustomPrompt="1"/>
          </p:nvPr>
        </p:nvSpPr>
        <p:spPr>
          <a:xfrm>
            <a:off x="4971245" y="0"/>
            <a:ext cx="7220755" cy="6858000"/>
          </a:xfrm>
          <a:prstGeom prst="rect">
            <a:avLst/>
          </a:prstGeom>
          <a:solidFill>
            <a:schemeClr val="accent5"/>
          </a:solidFill>
        </p:spPr>
        <p:txBody>
          <a:bodyPr lIns="91440" tIns="548640" rIns="822960" anchor="ctr" anchorCtr="0">
            <a:normAutofit/>
          </a:bodyPr>
          <a:lstStyle>
            <a:lvl1pPr marL="0" indent="0" algn="r">
              <a:buFontTx/>
              <a:buNone/>
              <a:defRPr sz="1000"/>
            </a:lvl1pPr>
          </a:lstStyle>
          <a:p>
            <a:r>
              <a:rPr lang="nl-NL"/>
              <a:t>Klik op het afbeeldingsicoon of sleep een afbeelding in dit veld</a:t>
            </a:r>
          </a:p>
        </p:txBody>
      </p:sp>
      <p:sp>
        <p:nvSpPr>
          <p:cNvPr id="53" name="Tijdelijke aanduiding voor tekst 2">
            <a:extLst>
              <a:ext uri="{FF2B5EF4-FFF2-40B4-BE49-F238E27FC236}">
                <a16:creationId xmlns:a16="http://schemas.microsoft.com/office/drawing/2014/main" id="{672672F8-DC78-4951-B754-D7FE88306E43}"/>
              </a:ext>
            </a:extLst>
          </p:cNvPr>
          <p:cNvSpPr>
            <a:spLocks noGrp="1"/>
          </p:cNvSpPr>
          <p:nvPr>
            <p:ph type="body" idx="1" hasCustomPrompt="1"/>
          </p:nvPr>
        </p:nvSpPr>
        <p:spPr>
          <a:xfrm>
            <a:off x="1141028" y="4414610"/>
            <a:ext cx="5401441" cy="485918"/>
          </a:xfrm>
          <a:prstGeom prst="rect">
            <a:avLst/>
          </a:prstGeo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z="1800" b="0" i="0" u="none" strike="noStrike" baseline="0">
                <a:solidFill>
                  <a:srgbClr val="FFFFFF"/>
                </a:solidFill>
                <a:latin typeface="GothamNarrow-Book" pitchFamily="2" charset="0"/>
              </a:rPr>
              <a:t>00 datum 2021 | Naam Presentator</a:t>
            </a:r>
            <a:endParaRPr lang="nl-NL"/>
          </a:p>
        </p:txBody>
      </p:sp>
      <p:pic>
        <p:nvPicPr>
          <p:cNvPr id="25" name="Graphic 24">
            <a:extLst>
              <a:ext uri="{FF2B5EF4-FFF2-40B4-BE49-F238E27FC236}">
                <a16:creationId xmlns:a16="http://schemas.microsoft.com/office/drawing/2014/main" id="{5D5E6F00-E1E3-4DC8-ABBB-03FD7FDBEC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
        <p:nvSpPr>
          <p:cNvPr id="28" name="Tijdelijke aanduiding voor tekst 43">
            <a:extLst>
              <a:ext uri="{FF2B5EF4-FFF2-40B4-BE49-F238E27FC236}">
                <a16:creationId xmlns:a16="http://schemas.microsoft.com/office/drawing/2014/main" id="{043571E0-9A15-49D5-8DDA-65BD6744967D}"/>
              </a:ext>
            </a:extLst>
          </p:cNvPr>
          <p:cNvSpPr>
            <a:spLocks noGrp="1"/>
          </p:cNvSpPr>
          <p:nvPr>
            <p:ph type="body" sz="quarter" idx="18" hasCustomPrompt="1"/>
          </p:nvPr>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2"/>
          </a:solidFill>
        </p:spPr>
        <p:txBody>
          <a:bodyPr wrap="square" lIns="0" tIns="0" rIns="0" bIns="0" anchor="b" anchorCtr="0">
            <a:noAutofit/>
          </a:bodyPr>
          <a:lstStyle>
            <a:lvl1pPr marL="0" indent="0">
              <a:buFontTx/>
              <a:buNone/>
              <a:defRPr lang="nl-NL" sz="100" kern="1200" dirty="0" smtClean="0">
                <a:solidFill>
                  <a:schemeClr val="tx2"/>
                </a:solidFill>
                <a:latin typeface="+mj-lt"/>
                <a:ea typeface="+mn-ea"/>
                <a:cs typeface="+mn-cs"/>
              </a:defRPr>
            </a:lvl1pPr>
            <a:lvl2pPr marL="0" indent="0">
              <a:spcBef>
                <a:spcPts val="2400"/>
              </a:spcBef>
              <a:spcAft>
                <a:spcPts val="2400"/>
              </a:spcAft>
              <a:buFontTx/>
              <a:buNone/>
              <a:defRPr lang="nl-NL" sz="3200" kern="1200" dirty="0" smtClean="0">
                <a:solidFill>
                  <a:schemeClr val="bg1"/>
                </a:solidFill>
                <a:latin typeface="+mn-lt"/>
                <a:ea typeface="+mn-ea"/>
                <a:cs typeface="+mn-cs"/>
              </a:defRPr>
            </a:lvl2pPr>
            <a:lvl3pPr marL="0" indent="0">
              <a:buFontTx/>
              <a:buNone/>
              <a:defRPr sz="1800">
                <a:solidFill>
                  <a:schemeClr val="bg1"/>
                </a:solidFill>
              </a:defRPr>
            </a:lvl3pPr>
          </a:lstStyle>
          <a:p>
            <a:pPr lvl="0"/>
            <a:r>
              <a:rPr lang="nl-NL"/>
              <a:t> </a:t>
            </a:r>
          </a:p>
        </p:txBody>
      </p:sp>
      <p:sp>
        <p:nvSpPr>
          <p:cNvPr id="3" name="Titel 2">
            <a:extLst>
              <a:ext uri="{FF2B5EF4-FFF2-40B4-BE49-F238E27FC236}">
                <a16:creationId xmlns:a16="http://schemas.microsoft.com/office/drawing/2014/main" id="{7C0C3803-539E-458C-89FE-2917A6F5BBE8}"/>
              </a:ext>
            </a:extLst>
          </p:cNvPr>
          <p:cNvSpPr>
            <a:spLocks noGrp="1"/>
          </p:cNvSpPr>
          <p:nvPr>
            <p:ph type="title"/>
          </p:nvPr>
        </p:nvSpPr>
        <p:spPr>
          <a:xfrm>
            <a:off x="1143000" y="627029"/>
            <a:ext cx="5345545" cy="4462529"/>
          </a:xfrm>
          <a:prstGeom prst="rect">
            <a:avLst/>
          </a:prstGeom>
        </p:spPr>
        <p:txBody>
          <a:bodyPr/>
          <a:lstStyle>
            <a:lvl1pPr>
              <a:defRPr lang="nl-NL" sz="4800" kern="1200" dirty="0" smtClean="0">
                <a:solidFill>
                  <a:schemeClr val="bg1"/>
                </a:solidFill>
                <a:latin typeface="+mj-lt"/>
                <a:ea typeface="+mn-ea"/>
                <a:cs typeface="+mn-cs"/>
              </a:defRPr>
            </a:lvl1pPr>
          </a:lstStyle>
          <a:p>
            <a:r>
              <a:rPr lang="nl-NL"/>
              <a:t>Klik om stijl te bewerken</a:t>
            </a:r>
          </a:p>
        </p:txBody>
      </p:sp>
    </p:spTree>
    <p:extLst>
      <p:ext uri="{BB962C8B-B14F-4D97-AF65-F5344CB8AC3E}">
        <p14:creationId xmlns:p14="http://schemas.microsoft.com/office/powerpoint/2010/main" val="2237731808"/>
      </p:ext>
    </p:extLst>
  </p:cSld>
  <p:clrMapOvr>
    <a:masterClrMapping/>
  </p:clrMapOvr>
  <p:transition spd="slow" advClick="0">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MKB (A)">
    <p:bg>
      <p:bgPr>
        <a:solidFill>
          <a:schemeClr val="bg1"/>
        </a:solidFill>
        <a:effectLst/>
      </p:bgPr>
    </p:bg>
    <p:spTree>
      <p:nvGrpSpPr>
        <p:cNvPr id="1" name=""/>
        <p:cNvGrpSpPr/>
        <p:nvPr/>
      </p:nvGrpSpPr>
      <p:grpSpPr>
        <a:xfrm>
          <a:off x="0" y="0"/>
          <a:ext cx="0" cy="0"/>
          <a:chOff x="0" y="0"/>
          <a:chExt cx="0" cy="0"/>
        </a:xfrm>
      </p:grpSpPr>
      <p:sp>
        <p:nvSpPr>
          <p:cNvPr id="28" name="Vrije vorm: vorm 27">
            <a:extLst>
              <a:ext uri="{FF2B5EF4-FFF2-40B4-BE49-F238E27FC236}">
                <a16:creationId xmlns:a16="http://schemas.microsoft.com/office/drawing/2014/main" id="{0D5D8634-AA02-4208-ACCC-FBD2E0A11C85}"/>
              </a:ext>
            </a:extLst>
          </p:cNvPr>
          <p:cNvSpPr/>
          <p:nvPr userDrawn="1"/>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9" name="Tijdelijke aanduiding voor afbeelding 28">
            <a:extLst>
              <a:ext uri="{FF2B5EF4-FFF2-40B4-BE49-F238E27FC236}">
                <a16:creationId xmlns:a16="http://schemas.microsoft.com/office/drawing/2014/main" id="{CA29F5FC-4253-4C89-845B-752D38DC9681}"/>
              </a:ext>
            </a:extLst>
          </p:cNvPr>
          <p:cNvSpPr>
            <a:spLocks noGrp="1"/>
          </p:cNvSpPr>
          <p:nvPr>
            <p:ph type="pic" sz="quarter" idx="10" hasCustomPrompt="1"/>
          </p:nvPr>
        </p:nvSpPr>
        <p:spPr>
          <a:xfrm>
            <a:off x="4971245" y="0"/>
            <a:ext cx="7220755" cy="6858000"/>
          </a:xfrm>
          <a:custGeom>
            <a:avLst/>
            <a:gdLst>
              <a:gd name="connsiteX0" fmla="*/ 0 w 7220755"/>
              <a:gd name="connsiteY0" fmla="*/ 0 h 6858000"/>
              <a:gd name="connsiteX1" fmla="*/ 7220755 w 7220755"/>
              <a:gd name="connsiteY1" fmla="*/ 0 h 6858000"/>
              <a:gd name="connsiteX2" fmla="*/ 7220755 w 7220755"/>
              <a:gd name="connsiteY2" fmla="*/ 6858000 h 6858000"/>
              <a:gd name="connsiteX3" fmla="*/ 0 w 7220755"/>
              <a:gd name="connsiteY3" fmla="*/ 6858000 h 6858000"/>
              <a:gd name="connsiteX4" fmla="*/ 0 w 7220755"/>
              <a:gd name="connsiteY4" fmla="*/ 5089856 h 6858000"/>
              <a:gd name="connsiteX5" fmla="*/ 1589902 w 7220755"/>
              <a:gd name="connsiteY5" fmla="*/ 5089856 h 6858000"/>
              <a:gd name="connsiteX6" fmla="*/ 2184043 w 7220755"/>
              <a:gd name="connsiteY6" fmla="*/ 4495715 h 6858000"/>
              <a:gd name="connsiteX7" fmla="*/ 2184043 w 7220755"/>
              <a:gd name="connsiteY7" fmla="*/ 627326 h 6858000"/>
              <a:gd name="connsiteX8" fmla="*/ 0 w 7220755"/>
              <a:gd name="connsiteY8" fmla="*/ 6273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0755" h="6858000">
                <a:moveTo>
                  <a:pt x="0" y="0"/>
                </a:moveTo>
                <a:lnTo>
                  <a:pt x="7220755" y="0"/>
                </a:lnTo>
                <a:lnTo>
                  <a:pt x="7220755" y="6858000"/>
                </a:lnTo>
                <a:lnTo>
                  <a:pt x="0" y="6858000"/>
                </a:lnTo>
                <a:lnTo>
                  <a:pt x="0" y="5089856"/>
                </a:lnTo>
                <a:lnTo>
                  <a:pt x="1589902" y="5089856"/>
                </a:lnTo>
                <a:lnTo>
                  <a:pt x="2184043" y="4495715"/>
                </a:lnTo>
                <a:lnTo>
                  <a:pt x="2184043" y="627326"/>
                </a:lnTo>
                <a:lnTo>
                  <a:pt x="0" y="627326"/>
                </a:lnTo>
                <a:close/>
              </a:path>
            </a:pathLst>
          </a:custGeom>
          <a:solidFill>
            <a:schemeClr val="accent5"/>
          </a:solidFill>
        </p:spPr>
        <p:txBody>
          <a:bodyPr wrap="square" lIns="91440" tIns="548640" rIns="914400" anchor="ctr" anchorCtr="0">
            <a:noAutofit/>
          </a:bodyPr>
          <a:lstStyle>
            <a:lvl1pPr marL="0" indent="0" algn="r">
              <a:buFontTx/>
              <a:buNone/>
              <a:defRPr sz="1000"/>
            </a:lvl1pPr>
          </a:lstStyle>
          <a:p>
            <a:r>
              <a:rPr lang="nl-NL"/>
              <a:t>Klik op het afbeeldingsicoon of sleep een afbeelding in dit veld</a:t>
            </a:r>
          </a:p>
        </p:txBody>
      </p:sp>
      <p:grpSp>
        <p:nvGrpSpPr>
          <p:cNvPr id="31" name="Groep 30">
            <a:extLst>
              <a:ext uri="{FF2B5EF4-FFF2-40B4-BE49-F238E27FC236}">
                <a16:creationId xmlns:a16="http://schemas.microsoft.com/office/drawing/2014/main" id="{4B9C3263-D4DC-4FFD-83D7-CA777AFF2780}"/>
              </a:ext>
            </a:extLst>
          </p:cNvPr>
          <p:cNvGrpSpPr/>
          <p:nvPr userDrawn="1"/>
        </p:nvGrpSpPr>
        <p:grpSpPr>
          <a:xfrm>
            <a:off x="574184" y="5824521"/>
            <a:ext cx="870933" cy="576805"/>
            <a:chOff x="2855890" y="5357560"/>
            <a:chExt cx="1346511" cy="891772"/>
          </a:xfrm>
        </p:grpSpPr>
        <p:grpSp>
          <p:nvGrpSpPr>
            <p:cNvPr id="32" name="Graphic 4">
              <a:extLst>
                <a:ext uri="{FF2B5EF4-FFF2-40B4-BE49-F238E27FC236}">
                  <a16:creationId xmlns:a16="http://schemas.microsoft.com/office/drawing/2014/main" id="{B8B916C7-2818-49D5-BB4B-CE532BA80843}"/>
                </a:ext>
              </a:extLst>
            </p:cNvPr>
            <p:cNvGrpSpPr/>
            <p:nvPr/>
          </p:nvGrpSpPr>
          <p:grpSpPr>
            <a:xfrm>
              <a:off x="2855890" y="5576246"/>
              <a:ext cx="1346511" cy="451925"/>
              <a:chOff x="2855890" y="5576246"/>
              <a:chExt cx="1346511" cy="451925"/>
            </a:xfrm>
            <a:solidFill>
              <a:srgbClr val="000000"/>
            </a:solidFill>
          </p:grpSpPr>
          <p:sp>
            <p:nvSpPr>
              <p:cNvPr id="48" name="Vrije vorm: vorm 47">
                <a:extLst>
                  <a:ext uri="{FF2B5EF4-FFF2-40B4-BE49-F238E27FC236}">
                    <a16:creationId xmlns:a16="http://schemas.microsoft.com/office/drawing/2014/main" id="{F510D0F1-0B54-4054-A351-282F597DA439}"/>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solidFill>
                <a:srgbClr val="000000"/>
              </a:solidFill>
              <a:ln w="16788"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E33FB4E3-58FE-4224-B2F9-7ADAFF1C1D47}"/>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solidFill>
                <a:srgbClr val="000000"/>
              </a:solidFill>
              <a:ln w="16788"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56A7B941-AE48-4887-94C9-116E56211A33}"/>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solidFill>
                <a:srgbClr val="000000"/>
              </a:solidFill>
              <a:ln w="16788" cap="flat">
                <a:noFill/>
                <a:prstDash val="solid"/>
                <a:miter/>
              </a:ln>
            </p:spPr>
            <p:txBody>
              <a:bodyPr rtlCol="0" anchor="ctr"/>
              <a:lstStyle/>
              <a:p>
                <a:endParaRPr lang="nl-NL"/>
              </a:p>
            </p:txBody>
          </p:sp>
        </p:grpSp>
        <p:grpSp>
          <p:nvGrpSpPr>
            <p:cNvPr id="33" name="Graphic 4">
              <a:extLst>
                <a:ext uri="{FF2B5EF4-FFF2-40B4-BE49-F238E27FC236}">
                  <a16:creationId xmlns:a16="http://schemas.microsoft.com/office/drawing/2014/main" id="{30ED7C31-6E57-4825-A708-73A936B46546}"/>
                </a:ext>
              </a:extLst>
            </p:cNvPr>
            <p:cNvGrpSpPr/>
            <p:nvPr/>
          </p:nvGrpSpPr>
          <p:grpSpPr>
            <a:xfrm>
              <a:off x="3215173" y="5357560"/>
              <a:ext cx="610090" cy="317223"/>
              <a:chOff x="3215173" y="5357560"/>
              <a:chExt cx="610090" cy="317223"/>
            </a:xfrm>
            <a:solidFill>
              <a:srgbClr val="E98500"/>
            </a:solidFill>
          </p:grpSpPr>
          <p:sp>
            <p:nvSpPr>
              <p:cNvPr id="46" name="Vrije vorm: vorm 45">
                <a:extLst>
                  <a:ext uri="{FF2B5EF4-FFF2-40B4-BE49-F238E27FC236}">
                    <a16:creationId xmlns:a16="http://schemas.microsoft.com/office/drawing/2014/main" id="{4553222E-F0EC-49CE-8C5F-E8A1AABF1BAD}"/>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solidFill>
                <a:schemeClr val="accent3"/>
              </a:solidFill>
              <a:ln w="16788"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3B247A01-06DF-4A4E-8E3A-80CC908E6242}"/>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solidFill>
                <a:schemeClr val="accent3"/>
              </a:solidFill>
              <a:ln w="16788" cap="flat">
                <a:noFill/>
                <a:prstDash val="solid"/>
                <a:miter/>
              </a:ln>
            </p:spPr>
            <p:txBody>
              <a:bodyPr rtlCol="0" anchor="ctr"/>
              <a:lstStyle/>
              <a:p>
                <a:endParaRPr lang="nl-NL"/>
              </a:p>
            </p:txBody>
          </p:sp>
        </p:grpSp>
        <p:grpSp>
          <p:nvGrpSpPr>
            <p:cNvPr id="34" name="Graphic 4">
              <a:extLst>
                <a:ext uri="{FF2B5EF4-FFF2-40B4-BE49-F238E27FC236}">
                  <a16:creationId xmlns:a16="http://schemas.microsoft.com/office/drawing/2014/main" id="{E09FBC19-FE2A-435F-9EAC-14AC6DE1B924}"/>
                </a:ext>
              </a:extLst>
            </p:cNvPr>
            <p:cNvGrpSpPr/>
            <p:nvPr/>
          </p:nvGrpSpPr>
          <p:grpSpPr>
            <a:xfrm>
              <a:off x="2855890" y="6103295"/>
              <a:ext cx="839843" cy="146037"/>
              <a:chOff x="2855890" y="6103295"/>
              <a:chExt cx="839843" cy="146037"/>
            </a:xfrm>
            <a:solidFill>
              <a:schemeClr val="accent3"/>
            </a:solidFill>
          </p:grpSpPr>
          <p:sp>
            <p:nvSpPr>
              <p:cNvPr id="36" name="Vrije vorm: vorm 35">
                <a:extLst>
                  <a:ext uri="{FF2B5EF4-FFF2-40B4-BE49-F238E27FC236}">
                    <a16:creationId xmlns:a16="http://schemas.microsoft.com/office/drawing/2014/main" id="{479C12B6-6969-4369-B753-5B097E60BA7F}"/>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89CAC8A5-E6BF-4B23-8E83-14B8F0B1D778}"/>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DA9F17BB-CC6F-4E7C-A16E-4F97EE04C20C}"/>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FA6766CF-CE0E-495C-84DE-9FD06F847348}"/>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ACF12219-9E7E-4535-A39F-30FF4CB62654}"/>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1B522C4B-F59D-4EF0-A776-42E85A9086D7}"/>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DA1F0CAB-5E79-4C5A-BFEF-9FECB92D88A2}"/>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9CD8FE05-E2F8-446F-A62B-AD25923A8BC1}"/>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691E48FE-2B76-48BF-B4B6-568D37EDB9E6}"/>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sp>
        <p:nvSpPr>
          <p:cNvPr id="25" name="Titel 1">
            <a:extLst>
              <a:ext uri="{FF2B5EF4-FFF2-40B4-BE49-F238E27FC236}">
                <a16:creationId xmlns:a16="http://schemas.microsoft.com/office/drawing/2014/main" id="{3787FC88-5E4E-4F70-BC54-05CEA07A78A0}"/>
              </a:ext>
            </a:extLst>
          </p:cNvPr>
          <p:cNvSpPr>
            <a:spLocks noGrp="1"/>
          </p:cNvSpPr>
          <p:nvPr>
            <p:ph type="title" hasCustomPrompt="1"/>
          </p:nvPr>
        </p:nvSpPr>
        <p:spPr>
          <a:xfrm>
            <a:off x="1141029" y="1179682"/>
            <a:ext cx="5401440" cy="1997627"/>
          </a:xfrm>
        </p:spPr>
        <p:txBody>
          <a:bodyPr lIns="0" tIns="0" rIns="0" bIns="0" anchor="b" anchorCtr="0"/>
          <a:lstStyle>
            <a:lvl1pPr>
              <a:defRPr lang="nl-NL" sz="4800" kern="1200" dirty="0">
                <a:solidFill>
                  <a:schemeClr val="tx1"/>
                </a:solidFill>
                <a:latin typeface="+mj-lt"/>
                <a:ea typeface="+mn-ea"/>
                <a:cs typeface="+mn-cs"/>
              </a:defRPr>
            </a:lvl1pPr>
          </a:lstStyle>
          <a:p>
            <a:r>
              <a:rPr lang="nl-NL"/>
              <a:t>Klik om een titel toe te voegen</a:t>
            </a:r>
          </a:p>
        </p:txBody>
      </p:sp>
      <p:sp>
        <p:nvSpPr>
          <p:cNvPr id="26" name="Tijdelijke aanduiding voor tekst 2">
            <a:extLst>
              <a:ext uri="{FF2B5EF4-FFF2-40B4-BE49-F238E27FC236}">
                <a16:creationId xmlns:a16="http://schemas.microsoft.com/office/drawing/2014/main" id="{9277638B-FC8C-49B9-8AD6-76CF0ED4A2D6}"/>
              </a:ext>
            </a:extLst>
          </p:cNvPr>
          <p:cNvSpPr>
            <a:spLocks noGrp="1"/>
          </p:cNvSpPr>
          <p:nvPr>
            <p:ph type="body" idx="1" hasCustomPrompt="1"/>
          </p:nvPr>
        </p:nvSpPr>
        <p:spPr>
          <a:xfrm>
            <a:off x="1141028" y="3321577"/>
            <a:ext cx="5401441"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een subtitel toe te voegen</a:t>
            </a:r>
          </a:p>
        </p:txBody>
      </p:sp>
      <p:sp>
        <p:nvSpPr>
          <p:cNvPr id="27" name="Tijdelijke aanduiding voor tekst 2">
            <a:extLst>
              <a:ext uri="{FF2B5EF4-FFF2-40B4-BE49-F238E27FC236}">
                <a16:creationId xmlns:a16="http://schemas.microsoft.com/office/drawing/2014/main" id="{CA0961E1-39B3-4643-82B1-AE0D8576EA19}"/>
              </a:ext>
            </a:extLst>
          </p:cNvPr>
          <p:cNvSpPr>
            <a:spLocks noGrp="1"/>
          </p:cNvSpPr>
          <p:nvPr>
            <p:ph type="body" idx="20" hasCustomPrompt="1"/>
          </p:nvPr>
        </p:nvSpPr>
        <p:spPr>
          <a:xfrm>
            <a:off x="1141027" y="4437359"/>
            <a:ext cx="5401441"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00 datum 2021 | Naam Presentator</a:t>
            </a:r>
          </a:p>
          <a:p>
            <a:pPr lvl="0"/>
            <a:endParaRPr lang="nl-NL"/>
          </a:p>
        </p:txBody>
      </p:sp>
    </p:spTree>
    <p:extLst>
      <p:ext uri="{BB962C8B-B14F-4D97-AF65-F5344CB8AC3E}">
        <p14:creationId xmlns:p14="http://schemas.microsoft.com/office/powerpoint/2010/main" val="2926175507"/>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MKB (B)">
    <p:bg>
      <p:bgPr>
        <a:solidFill>
          <a:schemeClr val="bg1"/>
        </a:solidFill>
        <a:effectLst/>
      </p:bgPr>
    </p:bg>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63FD0B5A-0D48-4A0D-8A5B-67CC4D705FC0}"/>
              </a:ext>
            </a:extLst>
          </p:cNvPr>
          <p:cNvSpPr/>
          <p:nvPr userDrawn="1"/>
        </p:nvSpPr>
        <p:spPr>
          <a:xfrm>
            <a:off x="0" y="0"/>
            <a:ext cx="90909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jdelijke aanduiding voor afbeelding 33">
            <a:extLst>
              <a:ext uri="{FF2B5EF4-FFF2-40B4-BE49-F238E27FC236}">
                <a16:creationId xmlns:a16="http://schemas.microsoft.com/office/drawing/2014/main" id="{C1FAC85F-1DE0-415F-995A-AD700ED52E51}"/>
              </a:ext>
            </a:extLst>
          </p:cNvPr>
          <p:cNvSpPr>
            <a:spLocks noGrp="1"/>
          </p:cNvSpPr>
          <p:nvPr>
            <p:ph type="pic" sz="quarter" idx="10" hasCustomPrompt="1"/>
          </p:nvPr>
        </p:nvSpPr>
        <p:spPr>
          <a:xfrm>
            <a:off x="6096000" y="461818"/>
            <a:ext cx="5638800" cy="5934364"/>
          </a:xfrm>
          <a:custGeom>
            <a:avLst/>
            <a:gdLst>
              <a:gd name="connsiteX0" fmla="*/ 0 w 5638800"/>
              <a:gd name="connsiteY0" fmla="*/ 0 h 5934364"/>
              <a:gd name="connsiteX1" fmla="*/ 5638800 w 5638800"/>
              <a:gd name="connsiteY1" fmla="*/ 0 h 5934364"/>
              <a:gd name="connsiteX2" fmla="*/ 5638800 w 5638800"/>
              <a:gd name="connsiteY2" fmla="*/ 5359376 h 5934364"/>
              <a:gd name="connsiteX3" fmla="*/ 5063812 w 5638800"/>
              <a:gd name="connsiteY3" fmla="*/ 5934364 h 5934364"/>
              <a:gd name="connsiteX4" fmla="*/ 0 w 5638800"/>
              <a:gd name="connsiteY4" fmla="*/ 5934364 h 5934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5934364">
                <a:moveTo>
                  <a:pt x="0" y="0"/>
                </a:moveTo>
                <a:lnTo>
                  <a:pt x="5638800" y="0"/>
                </a:lnTo>
                <a:lnTo>
                  <a:pt x="5638800" y="5359376"/>
                </a:lnTo>
                <a:lnTo>
                  <a:pt x="5063812" y="5934364"/>
                </a:lnTo>
                <a:lnTo>
                  <a:pt x="0" y="5934364"/>
                </a:lnTo>
                <a:close/>
              </a:path>
            </a:pathLst>
          </a:custGeom>
          <a:solidFill>
            <a:schemeClr val="accent5"/>
          </a:solidFill>
        </p:spPr>
        <p:txBody>
          <a:bodyPr wrap="square" tIns="548640" anchor="ctr" anchorCtr="0">
            <a:noAutofit/>
          </a:bodyPr>
          <a:lstStyle>
            <a:lvl1pPr marL="0" indent="0" algn="ctr">
              <a:buFontTx/>
              <a:buNone/>
              <a:defRPr sz="1000"/>
            </a:lvl1pPr>
          </a:lstStyle>
          <a:p>
            <a:r>
              <a:rPr lang="nl-NL"/>
              <a:t>Klik op het afbeeldingsicoon of sleep een afbeelding in dit veld</a:t>
            </a:r>
          </a:p>
        </p:txBody>
      </p:sp>
      <p:sp>
        <p:nvSpPr>
          <p:cNvPr id="32" name="Rechthoek 31">
            <a:extLst>
              <a:ext uri="{FF2B5EF4-FFF2-40B4-BE49-F238E27FC236}">
                <a16:creationId xmlns:a16="http://schemas.microsoft.com/office/drawing/2014/main" id="{774FA37A-482F-4738-A2A3-60B9122C2499}"/>
              </a:ext>
            </a:extLst>
          </p:cNvPr>
          <p:cNvSpPr/>
          <p:nvPr userDrawn="1"/>
        </p:nvSpPr>
        <p:spPr>
          <a:xfrm>
            <a:off x="5975927" y="461818"/>
            <a:ext cx="120073" cy="388284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7" name="Groep 36">
            <a:extLst>
              <a:ext uri="{FF2B5EF4-FFF2-40B4-BE49-F238E27FC236}">
                <a16:creationId xmlns:a16="http://schemas.microsoft.com/office/drawing/2014/main" id="{F23C4D15-6753-423A-B848-0AE131463866}"/>
              </a:ext>
            </a:extLst>
          </p:cNvPr>
          <p:cNvGrpSpPr/>
          <p:nvPr userDrawn="1"/>
        </p:nvGrpSpPr>
        <p:grpSpPr>
          <a:xfrm>
            <a:off x="574184" y="5824521"/>
            <a:ext cx="870933" cy="576805"/>
            <a:chOff x="2855890" y="5357560"/>
            <a:chExt cx="1346511" cy="891772"/>
          </a:xfrm>
          <a:solidFill>
            <a:schemeClr val="bg1"/>
          </a:solidFill>
        </p:grpSpPr>
        <p:grpSp>
          <p:nvGrpSpPr>
            <p:cNvPr id="38" name="Graphic 4">
              <a:extLst>
                <a:ext uri="{FF2B5EF4-FFF2-40B4-BE49-F238E27FC236}">
                  <a16:creationId xmlns:a16="http://schemas.microsoft.com/office/drawing/2014/main" id="{004C2219-75B8-4A49-9A48-4DC9B4E2EBC3}"/>
                </a:ext>
              </a:extLst>
            </p:cNvPr>
            <p:cNvGrpSpPr/>
            <p:nvPr/>
          </p:nvGrpSpPr>
          <p:grpSpPr>
            <a:xfrm>
              <a:off x="2855890" y="5576246"/>
              <a:ext cx="1346511" cy="451925"/>
              <a:chOff x="2855890" y="5576246"/>
              <a:chExt cx="1346511" cy="451925"/>
            </a:xfrm>
            <a:grpFill/>
          </p:grpSpPr>
          <p:sp>
            <p:nvSpPr>
              <p:cNvPr id="54" name="Vrije vorm: vorm 53">
                <a:extLst>
                  <a:ext uri="{FF2B5EF4-FFF2-40B4-BE49-F238E27FC236}">
                    <a16:creationId xmlns:a16="http://schemas.microsoft.com/office/drawing/2014/main" id="{89AD4E48-951B-4A3A-B709-B57EDD1EE21A}"/>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grpFill/>
              <a:ln w="16788"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FCD018A5-809D-48BE-AF97-C48A3D28D94F}"/>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grpFill/>
              <a:ln w="16788"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F9505287-CF73-4A0E-833D-87CA6EFEF648}"/>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grpFill/>
              <a:ln w="16788" cap="flat">
                <a:noFill/>
                <a:prstDash val="solid"/>
                <a:miter/>
              </a:ln>
            </p:spPr>
            <p:txBody>
              <a:bodyPr rtlCol="0" anchor="ctr"/>
              <a:lstStyle/>
              <a:p>
                <a:endParaRPr lang="nl-NL"/>
              </a:p>
            </p:txBody>
          </p:sp>
        </p:grpSp>
        <p:grpSp>
          <p:nvGrpSpPr>
            <p:cNvPr id="39" name="Graphic 4">
              <a:extLst>
                <a:ext uri="{FF2B5EF4-FFF2-40B4-BE49-F238E27FC236}">
                  <a16:creationId xmlns:a16="http://schemas.microsoft.com/office/drawing/2014/main" id="{D5D17244-74D3-4C52-969B-0AA7B6DF349B}"/>
                </a:ext>
              </a:extLst>
            </p:cNvPr>
            <p:cNvGrpSpPr/>
            <p:nvPr/>
          </p:nvGrpSpPr>
          <p:grpSpPr>
            <a:xfrm>
              <a:off x="3215173" y="5357560"/>
              <a:ext cx="610090" cy="317223"/>
              <a:chOff x="3215173" y="5357560"/>
              <a:chExt cx="610090" cy="317223"/>
            </a:xfrm>
            <a:grpFill/>
          </p:grpSpPr>
          <p:sp>
            <p:nvSpPr>
              <p:cNvPr id="50" name="Vrije vorm: vorm 49">
                <a:extLst>
                  <a:ext uri="{FF2B5EF4-FFF2-40B4-BE49-F238E27FC236}">
                    <a16:creationId xmlns:a16="http://schemas.microsoft.com/office/drawing/2014/main" id="{2DE3E10A-6E0B-44E6-8F85-9884EE5009E6}"/>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grpFill/>
              <a:ln w="16788"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C0D41BEC-6F2C-43D4-8D9B-80EC4B287F66}"/>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grpFill/>
              <a:ln w="16788" cap="flat">
                <a:noFill/>
                <a:prstDash val="solid"/>
                <a:miter/>
              </a:ln>
            </p:spPr>
            <p:txBody>
              <a:bodyPr rtlCol="0" anchor="ctr"/>
              <a:lstStyle/>
              <a:p>
                <a:endParaRPr lang="nl-NL"/>
              </a:p>
            </p:txBody>
          </p:sp>
        </p:grpSp>
        <p:grpSp>
          <p:nvGrpSpPr>
            <p:cNvPr id="40" name="Graphic 4">
              <a:extLst>
                <a:ext uri="{FF2B5EF4-FFF2-40B4-BE49-F238E27FC236}">
                  <a16:creationId xmlns:a16="http://schemas.microsoft.com/office/drawing/2014/main" id="{6298205E-35F7-44AF-9F29-ABAD12303AC3}"/>
                </a:ext>
              </a:extLst>
            </p:cNvPr>
            <p:cNvGrpSpPr/>
            <p:nvPr/>
          </p:nvGrpSpPr>
          <p:grpSpPr>
            <a:xfrm>
              <a:off x="2855890" y="6103295"/>
              <a:ext cx="839843" cy="146037"/>
              <a:chOff x="2855890" y="6103295"/>
              <a:chExt cx="839843" cy="146037"/>
            </a:xfrm>
            <a:grpFill/>
          </p:grpSpPr>
          <p:sp>
            <p:nvSpPr>
              <p:cNvPr id="41" name="Vrije vorm: vorm 40">
                <a:extLst>
                  <a:ext uri="{FF2B5EF4-FFF2-40B4-BE49-F238E27FC236}">
                    <a16:creationId xmlns:a16="http://schemas.microsoft.com/office/drawing/2014/main" id="{2EFB9444-730A-4A07-9669-F4FB6B35B24A}"/>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3BFCE893-FE63-4574-B425-ECBCB4E6F901}"/>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E5D04C4B-D2E9-4D90-B397-66E4B5F61BC9}"/>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3F3A8F9C-3A34-4677-941A-331E336D534F}"/>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16514A85-657E-4485-B514-A4FD28BF24EA}"/>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5E85AB7C-D41A-4677-BAFD-CB4292D81144}"/>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8848324F-9A0A-46E4-B2D0-C36FEBFDFA91}"/>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D1D89930-DE41-4CAC-8A29-6452F29B0C80}"/>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F321853C-EE98-415F-BF76-EFB504C169D2}"/>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sp>
        <p:nvSpPr>
          <p:cNvPr id="57" name="Titel 1">
            <a:extLst>
              <a:ext uri="{FF2B5EF4-FFF2-40B4-BE49-F238E27FC236}">
                <a16:creationId xmlns:a16="http://schemas.microsoft.com/office/drawing/2014/main" id="{C1EA0FDE-655E-4857-BFDA-FE9F9E67A2C6}"/>
              </a:ext>
            </a:extLst>
          </p:cNvPr>
          <p:cNvSpPr>
            <a:spLocks noGrp="1"/>
          </p:cNvSpPr>
          <p:nvPr>
            <p:ph type="title" hasCustomPrompt="1"/>
          </p:nvPr>
        </p:nvSpPr>
        <p:spPr>
          <a:xfrm>
            <a:off x="574486" y="839612"/>
            <a:ext cx="4870619" cy="1997627"/>
          </a:xfrm>
        </p:spPr>
        <p:txBody>
          <a:bodyPr lIns="0" tIns="0" rIns="0" bIns="0" anchor="b" anchorCtr="0"/>
          <a:lstStyle>
            <a:lvl1pPr>
              <a:defRPr lang="nl-NL" sz="4800" kern="1200" dirty="0">
                <a:solidFill>
                  <a:schemeClr val="tx1"/>
                </a:solidFill>
                <a:latin typeface="+mj-lt"/>
                <a:ea typeface="+mn-ea"/>
                <a:cs typeface="+mn-cs"/>
              </a:defRPr>
            </a:lvl1pPr>
          </a:lstStyle>
          <a:p>
            <a:r>
              <a:rPr lang="nl-NL"/>
              <a:t>Klik om een titel toe te voegen</a:t>
            </a:r>
          </a:p>
        </p:txBody>
      </p:sp>
      <p:sp>
        <p:nvSpPr>
          <p:cNvPr id="58" name="Tijdelijke aanduiding voor tekst 2">
            <a:extLst>
              <a:ext uri="{FF2B5EF4-FFF2-40B4-BE49-F238E27FC236}">
                <a16:creationId xmlns:a16="http://schemas.microsoft.com/office/drawing/2014/main" id="{1B1A4996-6E2F-44B6-8135-B4F9321E862D}"/>
              </a:ext>
            </a:extLst>
          </p:cNvPr>
          <p:cNvSpPr>
            <a:spLocks noGrp="1"/>
          </p:cNvSpPr>
          <p:nvPr>
            <p:ph type="body" idx="1" hasCustomPrompt="1"/>
          </p:nvPr>
        </p:nvSpPr>
        <p:spPr>
          <a:xfrm>
            <a:off x="574485" y="2981507"/>
            <a:ext cx="4870620"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een subtitel toe te voegen</a:t>
            </a:r>
          </a:p>
        </p:txBody>
      </p:sp>
      <p:sp>
        <p:nvSpPr>
          <p:cNvPr id="59" name="Tijdelijke aanduiding voor tekst 2">
            <a:extLst>
              <a:ext uri="{FF2B5EF4-FFF2-40B4-BE49-F238E27FC236}">
                <a16:creationId xmlns:a16="http://schemas.microsoft.com/office/drawing/2014/main" id="{CA23A022-591B-4EBF-8E3D-19B676CEADFE}"/>
              </a:ext>
            </a:extLst>
          </p:cNvPr>
          <p:cNvSpPr>
            <a:spLocks noGrp="1"/>
          </p:cNvSpPr>
          <p:nvPr>
            <p:ph type="body" idx="20" hasCustomPrompt="1"/>
          </p:nvPr>
        </p:nvSpPr>
        <p:spPr>
          <a:xfrm>
            <a:off x="574484" y="4344663"/>
            <a:ext cx="4870619"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00 datum 2021 | Naam Presentator</a:t>
            </a:r>
          </a:p>
          <a:p>
            <a:pPr lvl="0"/>
            <a:endParaRPr lang="nl-NL"/>
          </a:p>
        </p:txBody>
      </p:sp>
    </p:spTree>
    <p:extLst>
      <p:ext uri="{BB962C8B-B14F-4D97-AF65-F5344CB8AC3E}">
        <p14:creationId xmlns:p14="http://schemas.microsoft.com/office/powerpoint/2010/main" val="3645137626"/>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a:t>Klik op het afbeeldingsicoon of sleep een afbeelding in dit veld</a:t>
            </a:r>
          </a:p>
        </p:txBody>
      </p:sp>
      <p:sp>
        <p:nvSpPr>
          <p:cNvPr id="9" name="Rechthoek 8">
            <a:extLst>
              <a:ext uri="{FF2B5EF4-FFF2-40B4-BE49-F238E27FC236}">
                <a16:creationId xmlns:a16="http://schemas.microsoft.com/office/drawing/2014/main" id="{B6E79D5A-6963-409E-BDC1-38B8A49A9103}"/>
              </a:ext>
            </a:extLst>
          </p:cNvPr>
          <p:cNvSpPr>
            <a:spLocks/>
          </p:cNvSpPr>
          <p:nvPr userDrawn="1">
            <p:custDataLst>
              <p:tags r:id="rId1"/>
            </p:custDataLst>
          </p:nvPr>
        </p:nvSpPr>
        <p:spPr>
          <a:xfrm>
            <a:off x="253998" y="253998"/>
            <a:ext cx="5778496"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tekst 11">
            <a:extLst>
              <a:ext uri="{FF2B5EF4-FFF2-40B4-BE49-F238E27FC236}">
                <a16:creationId xmlns:a16="http://schemas.microsoft.com/office/drawing/2014/main" id="{523B4C64-A8DE-4A93-9B6B-3AD1BE270C53}"/>
              </a:ext>
            </a:extLst>
          </p:cNvPr>
          <p:cNvSpPr>
            <a:spLocks noGrp="1"/>
          </p:cNvSpPr>
          <p:nvPr>
            <p:ph type="body" sz="quarter" idx="11" hasCustomPrompt="1"/>
          </p:nvPr>
        </p:nvSpPr>
        <p:spPr>
          <a:xfrm>
            <a:off x="863212" y="951978"/>
            <a:ext cx="1587675" cy="1587675"/>
          </a:xfrm>
          <a:custGeom>
            <a:avLst/>
            <a:gdLst>
              <a:gd name="connsiteX0" fmla="*/ 0 w 1587675"/>
              <a:gd name="connsiteY0" fmla="*/ 0 h 1587675"/>
              <a:gd name="connsiteX1" fmla="*/ 1587675 w 1587675"/>
              <a:gd name="connsiteY1" fmla="*/ 0 h 1587675"/>
              <a:gd name="connsiteX2" fmla="*/ 1587675 w 1587675"/>
              <a:gd name="connsiteY2" fmla="*/ 1432654 h 1587675"/>
              <a:gd name="connsiteX3" fmla="*/ 1432654 w 1587675"/>
              <a:gd name="connsiteY3" fmla="*/ 1587675 h 1587675"/>
              <a:gd name="connsiteX4" fmla="*/ 0 w 1587675"/>
              <a:gd name="connsiteY4" fmla="*/ 1587675 h 158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75" h="1587675">
                <a:moveTo>
                  <a:pt x="0" y="0"/>
                </a:moveTo>
                <a:lnTo>
                  <a:pt x="1587675" y="0"/>
                </a:lnTo>
                <a:lnTo>
                  <a:pt x="1587675" y="1432654"/>
                </a:lnTo>
                <a:lnTo>
                  <a:pt x="1432654" y="1587675"/>
                </a:lnTo>
                <a:lnTo>
                  <a:pt x="0" y="1587675"/>
                </a:lnTo>
                <a:close/>
              </a:path>
            </a:pathLst>
          </a:custGeom>
          <a:solidFill>
            <a:schemeClr val="accent1"/>
          </a:solidFill>
        </p:spPr>
        <p:txBody>
          <a:bodyPr wrap="square" lIns="182880" tIns="91440" rIns="182880" bIns="182880">
            <a:noAutofit/>
          </a:bodyPr>
          <a:lstStyle>
            <a:lvl1pPr marL="0" indent="0">
              <a:buFontTx/>
              <a:buNone/>
              <a:defRPr sz="6000">
                <a:solidFill>
                  <a:schemeClr val="bg1"/>
                </a:solidFill>
                <a:latin typeface="+mj-lt"/>
              </a:defRPr>
            </a:lvl1pPr>
          </a:lstStyle>
          <a:p>
            <a:pPr lvl="0"/>
            <a:r>
              <a:rPr lang="nl-NL"/>
              <a:t>0</a:t>
            </a:r>
          </a:p>
        </p:txBody>
      </p:sp>
      <p:sp>
        <p:nvSpPr>
          <p:cNvPr id="16" name="Titel 1">
            <a:extLst>
              <a:ext uri="{FF2B5EF4-FFF2-40B4-BE49-F238E27FC236}">
                <a16:creationId xmlns:a16="http://schemas.microsoft.com/office/drawing/2014/main" id="{EFB484BD-8C3F-416E-A36D-F5969A19C13C}"/>
              </a:ext>
            </a:extLst>
          </p:cNvPr>
          <p:cNvSpPr>
            <a:spLocks noGrp="1"/>
          </p:cNvSpPr>
          <p:nvPr>
            <p:ph type="ctrTitle" hasCustomPrompt="1"/>
          </p:nvPr>
        </p:nvSpPr>
        <p:spPr>
          <a:xfrm>
            <a:off x="863212" y="2665130"/>
            <a:ext cx="4720535" cy="1779870"/>
          </a:xfrm>
          <a:prstGeom prst="rect">
            <a:avLst/>
          </a:prstGeom>
        </p:spPr>
        <p:txBody>
          <a:bodyPr lIns="0" tIns="0" rIns="0" bIns="0" anchor="b"/>
          <a:lstStyle>
            <a:lvl1pPr algn="l">
              <a:defRPr lang="nl-NL" sz="4400" kern="1200" dirty="0">
                <a:solidFill>
                  <a:schemeClr val="tx2"/>
                </a:solidFill>
                <a:latin typeface="+mj-lt"/>
                <a:ea typeface="+mj-ea"/>
                <a:cs typeface="Gotham Narrow" pitchFamily="2" charset="0"/>
              </a:defRPr>
            </a:lvl1pPr>
          </a:lstStyle>
          <a:p>
            <a:r>
              <a:rPr lang="nl-NL"/>
              <a:t>Klik om een titel in te voegen</a:t>
            </a:r>
          </a:p>
        </p:txBody>
      </p:sp>
      <p:sp>
        <p:nvSpPr>
          <p:cNvPr id="17" name="Ondertitel 2">
            <a:extLst>
              <a:ext uri="{FF2B5EF4-FFF2-40B4-BE49-F238E27FC236}">
                <a16:creationId xmlns:a16="http://schemas.microsoft.com/office/drawing/2014/main" id="{7381D9CB-D0B2-464D-BDF2-AF31BF055AA7}"/>
              </a:ext>
            </a:extLst>
          </p:cNvPr>
          <p:cNvSpPr>
            <a:spLocks noGrp="1"/>
          </p:cNvSpPr>
          <p:nvPr>
            <p:ph type="subTitle" idx="1"/>
          </p:nvPr>
        </p:nvSpPr>
        <p:spPr>
          <a:xfrm>
            <a:off x="863212" y="4756615"/>
            <a:ext cx="4720535" cy="1149408"/>
          </a:xfrm>
          <a:prstGeom prst="rect">
            <a:avLst/>
          </a:prstGeom>
        </p:spPr>
        <p:txBody>
          <a:bodyPr lIns="0" tIns="0" rIns="0" bIns="0"/>
          <a:lstStyle>
            <a:lvl1pPr marL="0" indent="0" algn="l">
              <a:buNone/>
              <a:defRPr lang="nl-NL" sz="1800" kern="120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10" name="Graphic 9">
            <a:extLst>
              <a:ext uri="{FF2B5EF4-FFF2-40B4-BE49-F238E27FC236}">
                <a16:creationId xmlns:a16="http://schemas.microsoft.com/office/drawing/2014/main" id="{2F1E8A21-B90C-4C38-877E-C693D201EE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3176023576"/>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bg1"/>
        </a:solidFill>
        <a:effectLst/>
      </p:bgPr>
    </p:bg>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0B7807AD-6E45-41EF-937C-8BA6FB48A217}"/>
              </a:ext>
            </a:extLst>
          </p:cNvPr>
          <p:cNvSpPr>
            <a:spLocks noGrp="1"/>
          </p:cNvSpPr>
          <p:nvPr>
            <p:ph type="body" sz="quarter" idx="10" hasCustomPrompt="1"/>
          </p:nvPr>
        </p:nvSpPr>
        <p:spPr>
          <a:xfrm>
            <a:off x="891131" y="838282"/>
            <a:ext cx="4614569" cy="4618621"/>
          </a:xfrm>
          <a:custGeom>
            <a:avLst/>
            <a:gdLst>
              <a:gd name="connsiteX0" fmla="*/ 0 w 4614569"/>
              <a:gd name="connsiteY0" fmla="*/ 0 h 4618621"/>
              <a:gd name="connsiteX1" fmla="*/ 4614569 w 4614569"/>
              <a:gd name="connsiteY1" fmla="*/ 0 h 4618621"/>
              <a:gd name="connsiteX2" fmla="*/ 4614569 w 4614569"/>
              <a:gd name="connsiteY2" fmla="*/ 4137751 h 4618621"/>
              <a:gd name="connsiteX3" fmla="*/ 4133699 w 4614569"/>
              <a:gd name="connsiteY3" fmla="*/ 4618621 h 4618621"/>
              <a:gd name="connsiteX4" fmla="*/ 0 w 4614569"/>
              <a:gd name="connsiteY4" fmla="*/ 4618621 h 461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4569" h="4618621">
                <a:moveTo>
                  <a:pt x="0" y="0"/>
                </a:moveTo>
                <a:lnTo>
                  <a:pt x="4614569" y="0"/>
                </a:lnTo>
                <a:lnTo>
                  <a:pt x="4614569" y="4137751"/>
                </a:lnTo>
                <a:lnTo>
                  <a:pt x="4133699" y="4618621"/>
                </a:lnTo>
                <a:lnTo>
                  <a:pt x="0" y="4618621"/>
                </a:lnTo>
                <a:close/>
              </a:path>
            </a:pathLst>
          </a:custGeom>
          <a:solidFill>
            <a:schemeClr val="accent1"/>
          </a:solidFill>
        </p:spPr>
        <p:txBody>
          <a:bodyPr wrap="square" lIns="457200" tIns="457200" rIns="548640" bIns="274320">
            <a:noAutofit/>
          </a:bodyPr>
          <a:lstStyle>
            <a:lvl1pPr marL="0" indent="0">
              <a:buFontTx/>
              <a:buNone/>
              <a:defRPr sz="6600">
                <a:solidFill>
                  <a:schemeClr val="bg1"/>
                </a:solidFill>
                <a:latin typeface="+mj-lt"/>
              </a:defRPr>
            </a:lvl1pPr>
          </a:lstStyle>
          <a:p>
            <a:pPr lvl="0"/>
            <a:r>
              <a:rPr lang="nl-NL"/>
              <a:t>Klik om een tekst toe te voegen</a:t>
            </a:r>
          </a:p>
        </p:txBody>
      </p:sp>
      <p:sp>
        <p:nvSpPr>
          <p:cNvPr id="4" name="Tijdelijke aanduiding voor tekst 3">
            <a:extLst>
              <a:ext uri="{FF2B5EF4-FFF2-40B4-BE49-F238E27FC236}">
                <a16:creationId xmlns:a16="http://schemas.microsoft.com/office/drawing/2014/main" id="{D7818715-7CAC-470B-8951-EB0F7E395A24}"/>
              </a:ext>
            </a:extLst>
          </p:cNvPr>
          <p:cNvSpPr>
            <a:spLocks noGrp="1"/>
          </p:cNvSpPr>
          <p:nvPr>
            <p:ph type="body" sz="quarter" idx="11"/>
          </p:nvPr>
        </p:nvSpPr>
        <p:spPr>
          <a:xfrm>
            <a:off x="6159500" y="1949972"/>
            <a:ext cx="5295900" cy="3555472"/>
          </a:xfrm>
          <a:prstGeom prst="rect">
            <a:avLst/>
          </a:prstGeom>
        </p:spPr>
        <p:txBody>
          <a:bodyPr>
            <a:normAutofit/>
          </a:bodyPr>
          <a:lstStyle>
            <a:lvl1pPr marL="342900" indent="-342900">
              <a:lnSpc>
                <a:spcPct val="150000"/>
              </a:lnSpc>
              <a:buClr>
                <a:schemeClr val="bg1">
                  <a:lumMod val="50000"/>
                </a:schemeClr>
              </a:buClr>
              <a:buFont typeface="+mj-lt"/>
              <a:buAutoNum type="arabicPeriod"/>
              <a:defRPr sz="1800">
                <a:solidFill>
                  <a:schemeClr val="tx2"/>
                </a:solidFill>
                <a:latin typeface="+mj-lt"/>
              </a:defRPr>
            </a:lvl1pPr>
            <a:lvl2pPr marL="914400" indent="-457200">
              <a:buClr>
                <a:schemeClr val="bg1">
                  <a:lumMod val="50000"/>
                </a:schemeClr>
              </a:buClr>
              <a:buFont typeface="+mj-lt"/>
              <a:buAutoNum type="arabicPeriod"/>
              <a:defRPr>
                <a:latin typeface="+mj-lt"/>
              </a:defRPr>
            </a:lvl2pPr>
            <a:lvl3pPr marL="1371600" indent="-457200">
              <a:buClr>
                <a:schemeClr val="bg1">
                  <a:lumMod val="50000"/>
                </a:schemeClr>
              </a:buClr>
              <a:buFont typeface="+mj-lt"/>
              <a:buAutoNum type="arabicPeriod"/>
              <a:defRPr>
                <a:latin typeface="+mj-lt"/>
              </a:defRPr>
            </a:lvl3pPr>
            <a:lvl4pPr marL="1714500" indent="-342900">
              <a:buClr>
                <a:schemeClr val="bg1">
                  <a:lumMod val="50000"/>
                </a:schemeClr>
              </a:buClr>
              <a:buFont typeface="+mj-lt"/>
              <a:buAutoNum type="arabicPeriod"/>
              <a:defRPr>
                <a:latin typeface="+mj-lt"/>
              </a:defRPr>
            </a:lvl4pPr>
            <a:lvl5pPr marL="2171700" indent="-342900">
              <a:buClr>
                <a:schemeClr val="bg1">
                  <a:lumMod val="50000"/>
                </a:schemeClr>
              </a:buClr>
              <a:buFont typeface="+mj-lt"/>
              <a:buAutoNum type="arabicPeriod"/>
              <a:defRPr>
                <a:latin typeface="+mj-lt"/>
              </a:defRPr>
            </a:lvl5pPr>
          </a:lstStyle>
          <a:p>
            <a:pPr lvl="0"/>
            <a:endParaRPr lang="nl-NL"/>
          </a:p>
        </p:txBody>
      </p:sp>
      <p:cxnSp>
        <p:nvCxnSpPr>
          <p:cNvPr id="6" name="Rechte verbindingslijn 5">
            <a:extLst>
              <a:ext uri="{FF2B5EF4-FFF2-40B4-BE49-F238E27FC236}">
                <a16:creationId xmlns:a16="http://schemas.microsoft.com/office/drawing/2014/main" id="{30C569AA-A526-498B-A65D-7F37DAB5D3FF}"/>
              </a:ext>
            </a:extLst>
          </p:cNvPr>
          <p:cNvCxnSpPr>
            <a:cxnSpLocks/>
          </p:cNvCxnSpPr>
          <p:nvPr userDrawn="1"/>
        </p:nvCxnSpPr>
        <p:spPr>
          <a:xfrm>
            <a:off x="6159500" y="1620340"/>
            <a:ext cx="52959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hthoek: met één afgeschuinde hoek 6">
            <a:extLst>
              <a:ext uri="{FF2B5EF4-FFF2-40B4-BE49-F238E27FC236}">
                <a16:creationId xmlns:a16="http://schemas.microsoft.com/office/drawing/2014/main" id="{7C938011-91E8-42AA-800B-2C4578FA038A}"/>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1FC6CA73-3E69-4940-A21A-92309D8CE5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406003139"/>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 - Afbeelding met tekst">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a:t>Klik op het afbeeldingsicoon of sleep een afbeelding in dit veld</a:t>
            </a:r>
          </a:p>
        </p:txBody>
      </p:sp>
      <p:sp>
        <p:nvSpPr>
          <p:cNvPr id="13" name="Tijdelijke aanduiding voor tekst 7">
            <a:extLst>
              <a:ext uri="{FF2B5EF4-FFF2-40B4-BE49-F238E27FC236}">
                <a16:creationId xmlns:a16="http://schemas.microsoft.com/office/drawing/2014/main" id="{E1B09B32-7F35-41A8-AE7D-EF5F51A590F7}"/>
              </a:ext>
            </a:extLst>
          </p:cNvPr>
          <p:cNvSpPr>
            <a:spLocks noGrp="1"/>
          </p:cNvSpPr>
          <p:nvPr>
            <p:ph type="body" sz="quarter" idx="14"/>
          </p:nvPr>
        </p:nvSpPr>
        <p:spPr>
          <a:xfrm>
            <a:off x="5624007" y="1127592"/>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a:p>
        </p:txBody>
      </p:sp>
      <p:sp>
        <p:nvSpPr>
          <p:cNvPr id="12" name="Titel 1">
            <a:extLst>
              <a:ext uri="{FF2B5EF4-FFF2-40B4-BE49-F238E27FC236}">
                <a16:creationId xmlns:a16="http://schemas.microsoft.com/office/drawing/2014/main" id="{E9111BD3-AF2E-4CAF-BC8B-F9C0ADB045B7}"/>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4" name="Ondertitel 2">
            <a:extLst>
              <a:ext uri="{FF2B5EF4-FFF2-40B4-BE49-F238E27FC236}">
                <a16:creationId xmlns:a16="http://schemas.microsoft.com/office/drawing/2014/main" id="{E5FA1546-3822-4F64-A817-88610576C5C0}"/>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6" name="Tijdelijke aanduiding voor inhoud 2">
            <a:extLst>
              <a:ext uri="{FF2B5EF4-FFF2-40B4-BE49-F238E27FC236}">
                <a16:creationId xmlns:a16="http://schemas.microsoft.com/office/drawing/2014/main" id="{DCD3A43C-B70F-4A70-A95C-A2CD6E631ED5}"/>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9" name="Rechthoek: met één afgeschuinde hoek 8">
            <a:extLst>
              <a:ext uri="{FF2B5EF4-FFF2-40B4-BE49-F238E27FC236}">
                <a16:creationId xmlns:a16="http://schemas.microsoft.com/office/drawing/2014/main" id="{2EBB3849-8E08-4F71-92A6-E48F0B78D8A5}"/>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82289DF0-E027-43E8-A8FD-2647F4C871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1617810006"/>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 - Afbeelding met tekst">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91A5415-F7AD-4B6A-B013-FAB3000BF7CB}"/>
              </a:ext>
            </a:extLst>
          </p:cNvPr>
          <p:cNvSpPr>
            <a:spLocks noGrp="1"/>
          </p:cNvSpPr>
          <p:nvPr>
            <p:ph type="pic" sz="quarter" idx="15" hasCustomPrompt="1"/>
          </p:nvPr>
        </p:nvSpPr>
        <p:spPr>
          <a:xfrm>
            <a:off x="0" y="1"/>
            <a:ext cx="6032500" cy="6858000"/>
          </a:xfrm>
          <a:prstGeom prst="rect">
            <a:avLst/>
          </a:prstGeom>
          <a:solidFill>
            <a:schemeClr val="accent5"/>
          </a:solidFill>
        </p:spPr>
        <p:txBody>
          <a:bodyPr tIns="548640" anchor="ctr" anchorCtr="0">
            <a:normAutofit/>
          </a:bodyPr>
          <a:lstStyle>
            <a:lvl1pPr marL="0" indent="0" algn="ctr">
              <a:buFontTx/>
              <a:buNone/>
              <a:defRPr lang="nl-NL" sz="1000" kern="1200">
                <a:solidFill>
                  <a:schemeClr val="tx1"/>
                </a:solidFill>
                <a:latin typeface="+mn-lt"/>
                <a:ea typeface="+mn-ea"/>
                <a:cs typeface="+mn-cs"/>
              </a:defRPr>
            </a:lvl1pPr>
          </a:lstStyle>
          <a:p>
            <a:r>
              <a:rPr lang="nl-NL"/>
              <a:t>Klik op het afbeeldingsicoon of sleep een afbeelding in dit veld</a:t>
            </a:r>
          </a:p>
        </p:txBody>
      </p:sp>
      <p:sp>
        <p:nvSpPr>
          <p:cNvPr id="12" name="Titel 1">
            <a:extLst>
              <a:ext uri="{FF2B5EF4-FFF2-40B4-BE49-F238E27FC236}">
                <a16:creationId xmlns:a16="http://schemas.microsoft.com/office/drawing/2014/main" id="{DFFD3BC0-95A5-4CA8-9D76-A9E78A18448B}"/>
              </a:ext>
            </a:extLst>
          </p:cNvPr>
          <p:cNvSpPr>
            <a:spLocks noGrp="1"/>
          </p:cNvSpPr>
          <p:nvPr>
            <p:ph type="ctrTitle" hasCustomPrompt="1"/>
          </p:nvPr>
        </p:nvSpPr>
        <p:spPr>
          <a:xfrm>
            <a:off x="6420834"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3" name="Ondertitel 2">
            <a:extLst>
              <a:ext uri="{FF2B5EF4-FFF2-40B4-BE49-F238E27FC236}">
                <a16:creationId xmlns:a16="http://schemas.microsoft.com/office/drawing/2014/main" id="{4FF7F99B-740D-47EB-9BBC-29956B3D94A3}"/>
              </a:ext>
            </a:extLst>
          </p:cNvPr>
          <p:cNvSpPr>
            <a:spLocks noGrp="1"/>
          </p:cNvSpPr>
          <p:nvPr>
            <p:ph type="subTitle" idx="1" hasCustomPrompt="1"/>
          </p:nvPr>
        </p:nvSpPr>
        <p:spPr>
          <a:xfrm>
            <a:off x="6420834"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5" name="Tijdelijke aanduiding voor inhoud 2">
            <a:extLst>
              <a:ext uri="{FF2B5EF4-FFF2-40B4-BE49-F238E27FC236}">
                <a16:creationId xmlns:a16="http://schemas.microsoft.com/office/drawing/2014/main" id="{4D5BE035-3976-4AF3-828D-9BBD6392CB85}"/>
              </a:ext>
            </a:extLst>
          </p:cNvPr>
          <p:cNvSpPr>
            <a:spLocks noGrp="1"/>
          </p:cNvSpPr>
          <p:nvPr>
            <p:ph sz="quarter" idx="13"/>
          </p:nvPr>
        </p:nvSpPr>
        <p:spPr>
          <a:xfrm>
            <a:off x="6420833" y="1727201"/>
            <a:ext cx="4809435" cy="4011874"/>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8" name="Rechthoek: met één afgeschuinde hoek 7">
            <a:extLst>
              <a:ext uri="{FF2B5EF4-FFF2-40B4-BE49-F238E27FC236}">
                <a16:creationId xmlns:a16="http://schemas.microsoft.com/office/drawing/2014/main" id="{6A266653-9BE8-4007-AA03-9088A7B061ED}"/>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50CC4676-5B74-4989-8997-83A4B20394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1011636851"/>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0"/>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35" name="Tijdelijke aanduiding voor afbeelding 24">
            <a:extLst>
              <a:ext uri="{FF2B5EF4-FFF2-40B4-BE49-F238E27FC236}">
                <a16:creationId xmlns:a16="http://schemas.microsoft.com/office/drawing/2014/main" id="{1C2FAF5C-0D03-438D-8763-5C00521B454B}"/>
              </a:ext>
            </a:extLst>
          </p:cNvPr>
          <p:cNvSpPr>
            <a:spLocks noGrp="1"/>
          </p:cNvSpPr>
          <p:nvPr>
            <p:ph type="pic" sz="quarter" idx="16" hasCustomPrompt="1"/>
          </p:nvPr>
        </p:nvSpPr>
        <p:spPr>
          <a:xfrm>
            <a:off x="6032500" y="4572000"/>
            <a:ext cx="1968500"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13" name="Titel 1">
            <a:extLst>
              <a:ext uri="{FF2B5EF4-FFF2-40B4-BE49-F238E27FC236}">
                <a16:creationId xmlns:a16="http://schemas.microsoft.com/office/drawing/2014/main" id="{8C39F066-6D4F-4777-A049-3D08E028BBA2}"/>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5" name="Ondertitel 2">
            <a:extLst>
              <a:ext uri="{FF2B5EF4-FFF2-40B4-BE49-F238E27FC236}">
                <a16:creationId xmlns:a16="http://schemas.microsoft.com/office/drawing/2014/main" id="{E24700EC-3383-43FE-836F-01620A637D0B}"/>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7" name="Tijdelijke aanduiding voor inhoud 2">
            <a:extLst>
              <a:ext uri="{FF2B5EF4-FFF2-40B4-BE49-F238E27FC236}">
                <a16:creationId xmlns:a16="http://schemas.microsoft.com/office/drawing/2014/main" id="{2FD1EFDF-12FB-4845-98B3-743C90E25B02}"/>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11" name="Rechthoek: met één afgeschuinde hoek 10">
            <a:extLst>
              <a:ext uri="{FF2B5EF4-FFF2-40B4-BE49-F238E27FC236}">
                <a16:creationId xmlns:a16="http://schemas.microsoft.com/office/drawing/2014/main" id="{F91E02CE-5B3D-4CAA-A686-370BD8BB3E37}"/>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A980C6D0-440E-4269-A1CA-BDC0EFFE69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4078479502"/>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1"/>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a:t>Klikken om de tekststijl van het model te bewerken</a:t>
            </a:r>
          </a:p>
          <a:p>
            <a:pPr lvl="1"/>
            <a:r>
              <a:rPr lang="nl-NL"/>
              <a:t>Tweede niveau</a:t>
            </a:r>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16" name="Titel 1">
            <a:extLst>
              <a:ext uri="{FF2B5EF4-FFF2-40B4-BE49-F238E27FC236}">
                <a16:creationId xmlns:a16="http://schemas.microsoft.com/office/drawing/2014/main" id="{6B077474-9508-40CC-B4B1-8E057D7A9938}"/>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7" name="Ondertitel 2">
            <a:extLst>
              <a:ext uri="{FF2B5EF4-FFF2-40B4-BE49-F238E27FC236}">
                <a16:creationId xmlns:a16="http://schemas.microsoft.com/office/drawing/2014/main" id="{CC4D19ED-47CF-4E50-8832-5DF2EC2047D5}"/>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9" name="Tijdelijke aanduiding voor inhoud 2">
            <a:extLst>
              <a:ext uri="{FF2B5EF4-FFF2-40B4-BE49-F238E27FC236}">
                <a16:creationId xmlns:a16="http://schemas.microsoft.com/office/drawing/2014/main" id="{9560C46D-2F20-4D7F-8616-52AF67C764BE}"/>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10" name="Rechthoek: met één afgeschuinde hoek 9">
            <a:extLst>
              <a:ext uri="{FF2B5EF4-FFF2-40B4-BE49-F238E27FC236}">
                <a16:creationId xmlns:a16="http://schemas.microsoft.com/office/drawing/2014/main" id="{4FD53A77-DEA1-4309-9ACC-830729FF55E1}"/>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Graphic 10">
            <a:extLst>
              <a:ext uri="{FF2B5EF4-FFF2-40B4-BE49-F238E27FC236}">
                <a16:creationId xmlns:a16="http://schemas.microsoft.com/office/drawing/2014/main" id="{C49A2BEB-329A-473C-B142-7745C3A91A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2686691047"/>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 - Afbeelding met tekst">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7">
            <a:extLst>
              <a:ext uri="{FF2B5EF4-FFF2-40B4-BE49-F238E27FC236}">
                <a16:creationId xmlns:a16="http://schemas.microsoft.com/office/drawing/2014/main" id="{4F8FAF30-1120-4D8C-8D83-A8897AE17A6B}"/>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rIns="548640" anchor="ctr" anchorCtr="0">
            <a:noAutofit/>
          </a:bodyPr>
          <a:lstStyle>
            <a:lvl1pPr marL="0" indent="0" algn="r">
              <a:buFontTx/>
              <a:buNone/>
              <a:defRPr sz="1000">
                <a:solidFill>
                  <a:schemeClr val="tx1"/>
                </a:solidFill>
              </a:defRPr>
            </a:lvl1pPr>
          </a:lstStyle>
          <a:p>
            <a:r>
              <a:rPr lang="nl-NL"/>
              <a:t>Klik op het afbeeldingsicoon of sleep een afbeelding in dit veld</a:t>
            </a:r>
          </a:p>
        </p:txBody>
      </p:sp>
      <p:sp>
        <p:nvSpPr>
          <p:cNvPr id="13" name="Tijdelijke aanduiding voor tekst 7">
            <a:extLst>
              <a:ext uri="{FF2B5EF4-FFF2-40B4-BE49-F238E27FC236}">
                <a16:creationId xmlns:a16="http://schemas.microsoft.com/office/drawing/2014/main" id="{0F4D54D2-3124-43C5-BE28-D34AB3EF77A5}"/>
              </a:ext>
            </a:extLst>
          </p:cNvPr>
          <p:cNvSpPr>
            <a:spLocks noGrp="1"/>
          </p:cNvSpPr>
          <p:nvPr>
            <p:ph type="body" sz="quarter" idx="15"/>
          </p:nvPr>
        </p:nvSpPr>
        <p:spPr>
          <a:xfrm>
            <a:off x="5583747" y="1365250"/>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a:t>Klikken om de tekststijl van het model te bewerken</a:t>
            </a:r>
          </a:p>
          <a:p>
            <a:pPr lvl="1"/>
            <a:r>
              <a:rPr lang="nl-NL"/>
              <a:t>Tweede niveau</a:t>
            </a:r>
          </a:p>
        </p:txBody>
      </p:sp>
      <p:sp>
        <p:nvSpPr>
          <p:cNvPr id="18" name="Titel 1">
            <a:extLst>
              <a:ext uri="{FF2B5EF4-FFF2-40B4-BE49-F238E27FC236}">
                <a16:creationId xmlns:a16="http://schemas.microsoft.com/office/drawing/2014/main" id="{908B2DDD-2CED-45EE-BB7A-861B93F7C525}"/>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9" name="Ondertitel 2">
            <a:extLst>
              <a:ext uri="{FF2B5EF4-FFF2-40B4-BE49-F238E27FC236}">
                <a16:creationId xmlns:a16="http://schemas.microsoft.com/office/drawing/2014/main" id="{E3044649-4B63-4491-86A6-716021F49BD1}"/>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21" name="Tijdelijke aanduiding voor inhoud 2">
            <a:extLst>
              <a:ext uri="{FF2B5EF4-FFF2-40B4-BE49-F238E27FC236}">
                <a16:creationId xmlns:a16="http://schemas.microsoft.com/office/drawing/2014/main" id="{B029472B-E757-41C0-9A53-87D91F6B4DFD}"/>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9" name="Rechthoek: met één afgeschuinde hoek 8">
            <a:extLst>
              <a:ext uri="{FF2B5EF4-FFF2-40B4-BE49-F238E27FC236}">
                <a16:creationId xmlns:a16="http://schemas.microsoft.com/office/drawing/2014/main" id="{69B2933F-1CA6-42C6-B375-8E9E06FAC03A}"/>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8263A01E-6691-4E2B-BA32-C4B7107A78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2828338804"/>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a:t>Klik op het afbeeldingsicoon of sleep een afbeelding in dit veld</a:t>
            </a:r>
          </a:p>
        </p:txBody>
      </p:sp>
      <p:sp>
        <p:nvSpPr>
          <p:cNvPr id="9" name="Rechthoek 8">
            <a:extLst>
              <a:ext uri="{FF2B5EF4-FFF2-40B4-BE49-F238E27FC236}">
                <a16:creationId xmlns:a16="http://schemas.microsoft.com/office/drawing/2014/main" id="{B6E79D5A-6963-409E-BDC1-38B8A49A9103}"/>
              </a:ext>
            </a:extLst>
          </p:cNvPr>
          <p:cNvSpPr>
            <a:spLocks/>
          </p:cNvSpPr>
          <p:nvPr userDrawn="1">
            <p:custDataLst>
              <p:tags r:id="rId1"/>
            </p:custDataLst>
          </p:nvPr>
        </p:nvSpPr>
        <p:spPr>
          <a:xfrm>
            <a:off x="253998" y="253998"/>
            <a:ext cx="5778496"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91641" y="6110291"/>
            <a:ext cx="1596019" cy="329140"/>
          </a:xfrm>
          <a:prstGeom prst="rect">
            <a:avLst/>
          </a:prstGeom>
        </p:spPr>
      </p:pic>
      <p:sp>
        <p:nvSpPr>
          <p:cNvPr id="12" name="Tijdelijke aanduiding voor tekst 11">
            <a:extLst>
              <a:ext uri="{FF2B5EF4-FFF2-40B4-BE49-F238E27FC236}">
                <a16:creationId xmlns:a16="http://schemas.microsoft.com/office/drawing/2014/main" id="{523B4C64-A8DE-4A93-9B6B-3AD1BE270C53}"/>
              </a:ext>
            </a:extLst>
          </p:cNvPr>
          <p:cNvSpPr>
            <a:spLocks noGrp="1"/>
          </p:cNvSpPr>
          <p:nvPr>
            <p:ph type="body" sz="quarter" idx="11" hasCustomPrompt="1"/>
          </p:nvPr>
        </p:nvSpPr>
        <p:spPr>
          <a:xfrm>
            <a:off x="863212" y="951978"/>
            <a:ext cx="1587675" cy="1587675"/>
          </a:xfrm>
          <a:custGeom>
            <a:avLst/>
            <a:gdLst>
              <a:gd name="connsiteX0" fmla="*/ 0 w 1587675"/>
              <a:gd name="connsiteY0" fmla="*/ 0 h 1587675"/>
              <a:gd name="connsiteX1" fmla="*/ 1587675 w 1587675"/>
              <a:gd name="connsiteY1" fmla="*/ 0 h 1587675"/>
              <a:gd name="connsiteX2" fmla="*/ 1587675 w 1587675"/>
              <a:gd name="connsiteY2" fmla="*/ 1432654 h 1587675"/>
              <a:gd name="connsiteX3" fmla="*/ 1432654 w 1587675"/>
              <a:gd name="connsiteY3" fmla="*/ 1587675 h 1587675"/>
              <a:gd name="connsiteX4" fmla="*/ 0 w 1587675"/>
              <a:gd name="connsiteY4" fmla="*/ 1587675 h 158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75" h="1587675">
                <a:moveTo>
                  <a:pt x="0" y="0"/>
                </a:moveTo>
                <a:lnTo>
                  <a:pt x="1587675" y="0"/>
                </a:lnTo>
                <a:lnTo>
                  <a:pt x="1587675" y="1432654"/>
                </a:lnTo>
                <a:lnTo>
                  <a:pt x="1432654" y="1587675"/>
                </a:lnTo>
                <a:lnTo>
                  <a:pt x="0" y="1587675"/>
                </a:lnTo>
                <a:close/>
              </a:path>
            </a:pathLst>
          </a:custGeom>
          <a:solidFill>
            <a:schemeClr val="accent1"/>
          </a:solidFill>
        </p:spPr>
        <p:txBody>
          <a:bodyPr wrap="square" lIns="182880" tIns="91440" rIns="182880" bIns="182880">
            <a:noAutofit/>
          </a:bodyPr>
          <a:lstStyle>
            <a:lvl1pPr marL="0" indent="0">
              <a:buFontTx/>
              <a:buNone/>
              <a:defRPr sz="6000">
                <a:solidFill>
                  <a:schemeClr val="bg1"/>
                </a:solidFill>
                <a:latin typeface="+mj-lt"/>
              </a:defRPr>
            </a:lvl1pPr>
          </a:lstStyle>
          <a:p>
            <a:pPr lvl="0"/>
            <a:r>
              <a:rPr lang="nl-NL"/>
              <a:t>0</a:t>
            </a:r>
          </a:p>
        </p:txBody>
      </p:sp>
      <p:sp>
        <p:nvSpPr>
          <p:cNvPr id="16" name="Titel 1">
            <a:extLst>
              <a:ext uri="{FF2B5EF4-FFF2-40B4-BE49-F238E27FC236}">
                <a16:creationId xmlns:a16="http://schemas.microsoft.com/office/drawing/2014/main" id="{EFB484BD-8C3F-416E-A36D-F5969A19C13C}"/>
              </a:ext>
            </a:extLst>
          </p:cNvPr>
          <p:cNvSpPr>
            <a:spLocks noGrp="1"/>
          </p:cNvSpPr>
          <p:nvPr>
            <p:ph type="ctrTitle" hasCustomPrompt="1"/>
          </p:nvPr>
        </p:nvSpPr>
        <p:spPr>
          <a:xfrm>
            <a:off x="863212" y="2665130"/>
            <a:ext cx="4720535" cy="1779870"/>
          </a:xfrm>
          <a:prstGeom prst="rect">
            <a:avLst/>
          </a:prstGeom>
        </p:spPr>
        <p:txBody>
          <a:bodyPr lIns="0" tIns="0" rIns="0" bIns="0" anchor="b"/>
          <a:lstStyle>
            <a:lvl1pPr algn="l">
              <a:defRPr lang="nl-NL" sz="4400" kern="1200" dirty="0">
                <a:solidFill>
                  <a:schemeClr val="tx2"/>
                </a:solidFill>
                <a:latin typeface="+mj-lt"/>
                <a:ea typeface="+mj-ea"/>
                <a:cs typeface="Gotham Narrow" pitchFamily="2" charset="0"/>
              </a:defRPr>
            </a:lvl1pPr>
          </a:lstStyle>
          <a:p>
            <a:r>
              <a:rPr lang="nl-NL"/>
              <a:t>Klik om een titel in te voegen</a:t>
            </a:r>
          </a:p>
        </p:txBody>
      </p:sp>
      <p:sp>
        <p:nvSpPr>
          <p:cNvPr id="17" name="Ondertitel 2">
            <a:extLst>
              <a:ext uri="{FF2B5EF4-FFF2-40B4-BE49-F238E27FC236}">
                <a16:creationId xmlns:a16="http://schemas.microsoft.com/office/drawing/2014/main" id="{7381D9CB-D0B2-464D-BDF2-AF31BF055AA7}"/>
              </a:ext>
            </a:extLst>
          </p:cNvPr>
          <p:cNvSpPr>
            <a:spLocks noGrp="1"/>
          </p:cNvSpPr>
          <p:nvPr>
            <p:ph type="subTitle" idx="1"/>
          </p:nvPr>
        </p:nvSpPr>
        <p:spPr>
          <a:xfrm>
            <a:off x="863212" y="4756615"/>
            <a:ext cx="4720535" cy="1149408"/>
          </a:xfrm>
          <a:prstGeom prst="rect">
            <a:avLst/>
          </a:prstGeom>
        </p:spPr>
        <p:txBody>
          <a:bodyPr lIns="0" tIns="0" rIns="0" bIns="0"/>
          <a:lstStyle>
            <a:lvl1pPr marL="0" indent="0" algn="l">
              <a:buNone/>
              <a:defRPr lang="nl-NL" sz="1800" kern="120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166645105"/>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9" name="Tijdelijke aanduiding voor inhoud 2">
            <a:extLst>
              <a:ext uri="{FF2B5EF4-FFF2-40B4-BE49-F238E27FC236}">
                <a16:creationId xmlns:a16="http://schemas.microsoft.com/office/drawing/2014/main" id="{EE933F2F-5A41-4684-8ACC-9D357AFFFBDB}"/>
              </a:ext>
            </a:extLst>
          </p:cNvPr>
          <p:cNvSpPr>
            <a:spLocks noGrp="1"/>
          </p:cNvSpPr>
          <p:nvPr>
            <p:ph sz="quarter" idx="13"/>
          </p:nvPr>
        </p:nvSpPr>
        <p:spPr>
          <a:xfrm>
            <a:off x="580251" y="1727200"/>
            <a:ext cx="7420749"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8" name="Rechthoek: met één afgeschuinde hoek 7">
            <a:extLst>
              <a:ext uri="{FF2B5EF4-FFF2-40B4-BE49-F238E27FC236}">
                <a16:creationId xmlns:a16="http://schemas.microsoft.com/office/drawing/2014/main" id="{830CE2E4-BCC5-4CA7-B420-06EB9939110A}"/>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8F83AEFA-EB80-4AFE-B619-ADCF0A1161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2882631779"/>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 - Afbeelding met 2-kol">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2" name="Tijdelijke aanduiding voor inhoud 2">
            <a:extLst>
              <a:ext uri="{FF2B5EF4-FFF2-40B4-BE49-F238E27FC236}">
                <a16:creationId xmlns:a16="http://schemas.microsoft.com/office/drawing/2014/main" id="{993F45D8-7B8C-43BD-AB9F-72CBE7BB838C}"/>
              </a:ext>
            </a:extLst>
          </p:cNvPr>
          <p:cNvSpPr>
            <a:spLocks noGrp="1"/>
          </p:cNvSpPr>
          <p:nvPr>
            <p:ph sz="quarter" idx="13"/>
          </p:nvPr>
        </p:nvSpPr>
        <p:spPr>
          <a:xfrm>
            <a:off x="580251" y="1727200"/>
            <a:ext cx="7420749" cy="4345927"/>
          </a:xfrm>
          <a:prstGeom prst="rect">
            <a:avLst/>
          </a:prstGeo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8" name="Rechthoek: met één afgeschuinde hoek 7">
            <a:extLst>
              <a:ext uri="{FF2B5EF4-FFF2-40B4-BE49-F238E27FC236}">
                <a16:creationId xmlns:a16="http://schemas.microsoft.com/office/drawing/2014/main" id="{37415DF8-4525-4AE2-BE57-1A3956C1A2B8}"/>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573C5EA0-6E5B-422B-BC04-C10EFFF996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1324813432"/>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 - 2-kolommen">
    <p:bg>
      <p:bgPr>
        <a:solidFill>
          <a:schemeClr val="bg1"/>
        </a:solidFill>
        <a:effectLst/>
      </p:bgPr>
    </p:bg>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8" name="Rechthoek: met één afgeschuinde hoek 7">
            <a:extLst>
              <a:ext uri="{FF2B5EF4-FFF2-40B4-BE49-F238E27FC236}">
                <a16:creationId xmlns:a16="http://schemas.microsoft.com/office/drawing/2014/main" id="{37415DF8-4525-4AE2-BE57-1A3956C1A2B8}"/>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573C5EA0-6E5B-422B-BC04-C10EFFF996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
        <p:nvSpPr>
          <p:cNvPr id="9" name="Tijdelijke aanduiding voor inhoud 2">
            <a:extLst>
              <a:ext uri="{FF2B5EF4-FFF2-40B4-BE49-F238E27FC236}">
                <a16:creationId xmlns:a16="http://schemas.microsoft.com/office/drawing/2014/main" id="{B5B598C2-D425-4554-9B60-7652B57BF8E6}"/>
              </a:ext>
            </a:extLst>
          </p:cNvPr>
          <p:cNvSpPr>
            <a:spLocks noGrp="1"/>
          </p:cNvSpPr>
          <p:nvPr>
            <p:ph sz="quarter" idx="13"/>
          </p:nvPr>
        </p:nvSpPr>
        <p:spPr>
          <a:xfrm>
            <a:off x="580251" y="1727201"/>
            <a:ext cx="11173968" cy="4062396"/>
          </a:xfr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4"/>
              </a:buBlip>
              <a:defRPr sz="1800">
                <a:latin typeface="+mn-lt"/>
              </a:defRPr>
            </a:lvl2pPr>
            <a:lvl3pPr marL="576072" indent="-301752">
              <a:lnSpc>
                <a:spcPct val="120000"/>
              </a:lnSpc>
              <a:spcBef>
                <a:spcPts val="1000"/>
              </a:spcBef>
              <a:buFontTx/>
              <a:buBlip>
                <a:blip r:embed="rId5"/>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054789963"/>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 - 1-kolom">
    <p:bg>
      <p:bgPr>
        <a:solidFill>
          <a:schemeClr val="bg1"/>
        </a:solidFill>
        <a:effectLst/>
      </p:bgPr>
    </p:bg>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8" name="Rechthoek: met één afgeschuinde hoek 7">
            <a:extLst>
              <a:ext uri="{FF2B5EF4-FFF2-40B4-BE49-F238E27FC236}">
                <a16:creationId xmlns:a16="http://schemas.microsoft.com/office/drawing/2014/main" id="{37415DF8-4525-4AE2-BE57-1A3956C1A2B8}"/>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573C5EA0-6E5B-422B-BC04-C10EFFF996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
        <p:nvSpPr>
          <p:cNvPr id="9" name="Tijdelijke aanduiding voor inhoud 2">
            <a:extLst>
              <a:ext uri="{FF2B5EF4-FFF2-40B4-BE49-F238E27FC236}">
                <a16:creationId xmlns:a16="http://schemas.microsoft.com/office/drawing/2014/main" id="{B5B598C2-D425-4554-9B60-7652B57BF8E6}"/>
              </a:ext>
            </a:extLst>
          </p:cNvPr>
          <p:cNvSpPr>
            <a:spLocks noGrp="1"/>
          </p:cNvSpPr>
          <p:nvPr>
            <p:ph sz="quarter" idx="13"/>
          </p:nvPr>
        </p:nvSpPr>
        <p:spPr>
          <a:xfrm>
            <a:off x="580251" y="1727201"/>
            <a:ext cx="11173968" cy="4062396"/>
          </a:xfr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4"/>
              </a:buBlip>
              <a:defRPr sz="1800">
                <a:latin typeface="+mn-lt"/>
              </a:defRPr>
            </a:lvl2pPr>
            <a:lvl3pPr marL="576072" indent="-301752">
              <a:lnSpc>
                <a:spcPct val="120000"/>
              </a:lnSpc>
              <a:spcBef>
                <a:spcPts val="1000"/>
              </a:spcBef>
              <a:buFontTx/>
              <a:buBlip>
                <a:blip r:embed="rId5"/>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21689478"/>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beelding met quote">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4F06D89C-E08B-489A-A8EF-6B8F2A818BB8}"/>
              </a:ext>
            </a:extLst>
          </p:cNvPr>
          <p:cNvSpPr>
            <a:spLocks noGrp="1"/>
          </p:cNvSpPr>
          <p:nvPr>
            <p:ph type="pic" sz="quarter" idx="10" hasCustomPrompt="1"/>
          </p:nvPr>
        </p:nvSpPr>
        <p:spPr>
          <a:xfrm>
            <a:off x="254000" y="254000"/>
            <a:ext cx="11684000" cy="6350000"/>
          </a:xfrm>
          <a:custGeom>
            <a:avLst/>
            <a:gdLst>
              <a:gd name="connsiteX0" fmla="*/ 0 w 11684000"/>
              <a:gd name="connsiteY0" fmla="*/ 0 h 6350000"/>
              <a:gd name="connsiteX1" fmla="*/ 11684000 w 11684000"/>
              <a:gd name="connsiteY1" fmla="*/ 0 h 6350000"/>
              <a:gd name="connsiteX2" fmla="*/ 11684000 w 11684000"/>
              <a:gd name="connsiteY2" fmla="*/ 5657518 h 6350000"/>
              <a:gd name="connsiteX3" fmla="*/ 9133302 w 11684000"/>
              <a:gd name="connsiteY3" fmla="*/ 5657518 h 6350000"/>
              <a:gd name="connsiteX4" fmla="*/ 9133302 w 11684000"/>
              <a:gd name="connsiteY4" fmla="*/ 6108296 h 6350000"/>
              <a:gd name="connsiteX5" fmla="*/ 9375006 w 11684000"/>
              <a:gd name="connsiteY5" fmla="*/ 6350000 h 6350000"/>
              <a:gd name="connsiteX6" fmla="*/ 0 w 11684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000" h="6350000">
                <a:moveTo>
                  <a:pt x="0" y="0"/>
                </a:moveTo>
                <a:lnTo>
                  <a:pt x="11684000" y="0"/>
                </a:lnTo>
                <a:lnTo>
                  <a:pt x="11684000" y="5657518"/>
                </a:lnTo>
                <a:lnTo>
                  <a:pt x="9133302" y="5657518"/>
                </a:lnTo>
                <a:lnTo>
                  <a:pt x="9133302" y="6108296"/>
                </a:lnTo>
                <a:lnTo>
                  <a:pt x="9375006" y="6350000"/>
                </a:lnTo>
                <a:lnTo>
                  <a:pt x="0" y="6350000"/>
                </a:lnTo>
                <a:close/>
              </a:path>
            </a:pathLst>
          </a:custGeom>
          <a:solidFill>
            <a:schemeClr val="accent5"/>
          </a:solidFill>
        </p:spPr>
        <p:txBody>
          <a:bodyPr wrap="square" lIns="91440" tIns="822960" rIns="91440" anchor="ctr" anchorCtr="0">
            <a:noAutofit/>
          </a:bodyPr>
          <a:lstStyle>
            <a:lvl1pPr marL="0" indent="0" algn="ctr">
              <a:buFontTx/>
              <a:buNone/>
              <a:defRPr sz="1000"/>
            </a:lvl1pPr>
          </a:lstStyle>
          <a:p>
            <a:r>
              <a:rPr lang="nl-NL"/>
              <a:t>Klik op het afbeeldingsicoon of sleep een afbeelding in dit veld</a:t>
            </a:r>
          </a:p>
        </p:txBody>
      </p:sp>
      <p:sp>
        <p:nvSpPr>
          <p:cNvPr id="6" name="Tijdelijke aanduiding voor tekst 5">
            <a:extLst>
              <a:ext uri="{FF2B5EF4-FFF2-40B4-BE49-F238E27FC236}">
                <a16:creationId xmlns:a16="http://schemas.microsoft.com/office/drawing/2014/main" id="{3C00CBFA-4089-4A32-B255-57928838341D}"/>
              </a:ext>
            </a:extLst>
          </p:cNvPr>
          <p:cNvSpPr>
            <a:spLocks noGrp="1"/>
          </p:cNvSpPr>
          <p:nvPr>
            <p:ph type="body" sz="quarter" idx="11"/>
          </p:nvPr>
        </p:nvSpPr>
        <p:spPr>
          <a:xfrm>
            <a:off x="616478" y="698922"/>
            <a:ext cx="4524481" cy="2280111"/>
          </a:xfrm>
          <a:prstGeom prst="rect">
            <a:avLst/>
          </a:prstGeom>
          <a:solidFill>
            <a:schemeClr val="accent3"/>
          </a:solidFill>
        </p:spPr>
        <p:txBody>
          <a:bodyPr lIns="274320" tIns="274320" rIns="274320" bIns="274320">
            <a:spAutoFit/>
          </a:bodyPr>
          <a:lstStyle>
            <a:lvl1pPr marL="0" indent="0">
              <a:buFontTx/>
              <a:buNone/>
              <a:defRPr sz="3200">
                <a:solidFill>
                  <a:schemeClr val="bg1"/>
                </a:solidFill>
                <a:latin typeface="+mj-lt"/>
              </a:defRPr>
            </a:lvl1pPr>
            <a:lvl2pPr marL="0" indent="0">
              <a:buFontTx/>
              <a:buNone/>
              <a:defRPr>
                <a:solidFill>
                  <a:schemeClr val="tx1"/>
                </a:solidFill>
                <a:latin typeface="+mn-lt"/>
              </a:defRPr>
            </a:lvl2pPr>
          </a:lstStyle>
          <a:p>
            <a:pPr lvl="0"/>
            <a:r>
              <a:rPr lang="nl-NL"/>
              <a:t>Klikken om de tekststijl van het model te bewerken</a:t>
            </a:r>
          </a:p>
          <a:p>
            <a:pPr lvl="1"/>
            <a:r>
              <a:rPr lang="nl-NL"/>
              <a:t>Tweede niveau</a:t>
            </a:r>
          </a:p>
        </p:txBody>
      </p:sp>
      <p:sp>
        <p:nvSpPr>
          <p:cNvPr id="21" name="Tijdelijke aanduiding voor tekst 20">
            <a:extLst>
              <a:ext uri="{FF2B5EF4-FFF2-40B4-BE49-F238E27FC236}">
                <a16:creationId xmlns:a16="http://schemas.microsoft.com/office/drawing/2014/main" id="{767F491B-4F36-4F95-B739-33F892809D37}"/>
              </a:ext>
            </a:extLst>
          </p:cNvPr>
          <p:cNvSpPr>
            <a:spLocks noGrp="1"/>
          </p:cNvSpPr>
          <p:nvPr>
            <p:ph type="body" sz="quarter" idx="12" hasCustomPrompt="1"/>
          </p:nvPr>
        </p:nvSpPr>
        <p:spPr>
          <a:xfrm>
            <a:off x="5140960" y="698922"/>
            <a:ext cx="538745" cy="538745"/>
          </a:xfrm>
          <a:custGeom>
            <a:avLst/>
            <a:gdLst>
              <a:gd name="connsiteX0" fmla="*/ 0 w 1077489"/>
              <a:gd name="connsiteY0" fmla="*/ 0 h 1077489"/>
              <a:gd name="connsiteX1" fmla="*/ 1077489 w 1077489"/>
              <a:gd name="connsiteY1" fmla="*/ 0 h 1077489"/>
              <a:gd name="connsiteX2" fmla="*/ 0 w 1077489"/>
              <a:gd name="connsiteY2" fmla="*/ 1077489 h 1077489"/>
            </a:gdLst>
            <a:ahLst/>
            <a:cxnLst>
              <a:cxn ang="0">
                <a:pos x="connsiteX0" y="connsiteY0"/>
              </a:cxn>
              <a:cxn ang="0">
                <a:pos x="connsiteX1" y="connsiteY1"/>
              </a:cxn>
              <a:cxn ang="0">
                <a:pos x="connsiteX2" y="connsiteY2"/>
              </a:cxn>
            </a:cxnLst>
            <a:rect l="l" t="t" r="r" b="b"/>
            <a:pathLst>
              <a:path w="1077489" h="1077489">
                <a:moveTo>
                  <a:pt x="0" y="0"/>
                </a:moveTo>
                <a:lnTo>
                  <a:pt x="1077489" y="0"/>
                </a:lnTo>
                <a:lnTo>
                  <a:pt x="0" y="1077489"/>
                </a:lnTo>
                <a:close/>
              </a:path>
            </a:pathLst>
          </a:custGeom>
          <a:solidFill>
            <a:schemeClr val="accent3"/>
          </a:solidFill>
        </p:spPr>
        <p:txBody>
          <a:bodyPr wrap="square">
            <a:noAutofit/>
          </a:bodyPr>
          <a:lstStyle>
            <a:lvl1pPr marL="0" indent="0">
              <a:buFontTx/>
              <a:buNone/>
              <a:defRPr sz="100">
                <a:solidFill>
                  <a:schemeClr val="bg1">
                    <a:alpha val="0"/>
                  </a:schemeClr>
                </a:solidFill>
              </a:defRPr>
            </a:lvl1pPr>
          </a:lstStyle>
          <a:p>
            <a:pPr lvl="0"/>
            <a:r>
              <a:rPr lang="nl-NL"/>
              <a:t> </a:t>
            </a:r>
          </a:p>
        </p:txBody>
      </p:sp>
      <p:sp>
        <p:nvSpPr>
          <p:cNvPr id="7" name="Rechthoek: met één afgeschuinde hoek 6">
            <a:extLst>
              <a:ext uri="{FF2B5EF4-FFF2-40B4-BE49-F238E27FC236}">
                <a16:creationId xmlns:a16="http://schemas.microsoft.com/office/drawing/2014/main" id="{61D195ED-97D1-4B7C-8663-0620257FA559}"/>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69B109E2-3AC6-4596-AB68-2573DA499B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144225962"/>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beeldingen">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25" name="Tijdelijke aanduiding voor afbeelding 24">
            <a:extLst>
              <a:ext uri="{FF2B5EF4-FFF2-40B4-BE49-F238E27FC236}">
                <a16:creationId xmlns:a16="http://schemas.microsoft.com/office/drawing/2014/main" id="{BE202083-E3F8-428D-972B-60F174143D4F}"/>
              </a:ext>
            </a:extLst>
          </p:cNvPr>
          <p:cNvSpPr>
            <a:spLocks noGrp="1"/>
          </p:cNvSpPr>
          <p:nvPr>
            <p:ph type="pic" sz="quarter" idx="11" hasCustomPrompt="1"/>
          </p:nvPr>
        </p:nvSpPr>
        <p:spPr>
          <a:xfrm>
            <a:off x="2349500" y="254000"/>
            <a:ext cx="5651500" cy="4191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26" name="Tijdelijke aanduiding voor afbeelding 24">
            <a:extLst>
              <a:ext uri="{FF2B5EF4-FFF2-40B4-BE49-F238E27FC236}">
                <a16:creationId xmlns:a16="http://schemas.microsoft.com/office/drawing/2014/main" id="{1CCB67CE-47C5-4BCA-AFFA-03CD15543208}"/>
              </a:ext>
            </a:extLst>
          </p:cNvPr>
          <p:cNvSpPr>
            <a:spLocks noGrp="1"/>
          </p:cNvSpPr>
          <p:nvPr>
            <p:ph type="pic" sz="quarter" idx="12" hasCustomPrompt="1"/>
          </p:nvPr>
        </p:nvSpPr>
        <p:spPr>
          <a:xfrm>
            <a:off x="254000" y="4572000"/>
            <a:ext cx="5651495" cy="2032000"/>
          </a:xfrm>
          <a:prstGeom prst="rect">
            <a:avLst/>
          </a:prstGeom>
          <a:solidFill>
            <a:schemeClr val="accent5"/>
          </a:solidFill>
        </p:spPr>
        <p:txBody>
          <a:bodyPr tIns="548640" anchor="ctr" anchorCtr="0">
            <a:normAutofit/>
          </a:bodyPr>
          <a:lstStyle>
            <a:lvl1pPr marL="0" indent="0" algn="ctr">
              <a:buNone/>
              <a:defRPr lang="nl-NL" sz="800" kern="1200" dirty="0">
                <a:solidFill>
                  <a:schemeClr val="tx1"/>
                </a:solidFill>
                <a:latin typeface="+mn-lt"/>
                <a:ea typeface="+mn-ea"/>
                <a:cs typeface="+mn-cs"/>
              </a:defRPr>
            </a:lvl1pPr>
          </a:lstStyle>
          <a:p>
            <a:r>
              <a:rPr lang="nl-NL"/>
              <a:t>Klik op het afbeeldingsicoon of sleep een afbeelding in dit veld</a:t>
            </a:r>
          </a:p>
        </p:txBody>
      </p:sp>
      <p:sp>
        <p:nvSpPr>
          <p:cNvPr id="27" name="Tijdelijke aanduiding voor tekst 7">
            <a:extLst>
              <a:ext uri="{FF2B5EF4-FFF2-40B4-BE49-F238E27FC236}">
                <a16:creationId xmlns:a16="http://schemas.microsoft.com/office/drawing/2014/main" id="{859C5D5F-46BB-4C3D-A717-036BFFDE8D04}"/>
              </a:ext>
            </a:extLst>
          </p:cNvPr>
          <p:cNvSpPr>
            <a:spLocks noGrp="1"/>
          </p:cNvSpPr>
          <p:nvPr>
            <p:ph type="body" sz="quarter" idx="14"/>
          </p:nvPr>
        </p:nvSpPr>
        <p:spPr>
          <a:xfrm>
            <a:off x="6032500" y="4571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a:p>
        </p:txBody>
      </p:sp>
      <p:sp>
        <p:nvSpPr>
          <p:cNvPr id="28" name="Tijdelijke aanduiding voor tekst 7">
            <a:extLst>
              <a:ext uri="{FF2B5EF4-FFF2-40B4-BE49-F238E27FC236}">
                <a16:creationId xmlns:a16="http://schemas.microsoft.com/office/drawing/2014/main" id="{50B18683-EE17-4464-BB83-14C3B0063286}"/>
              </a:ext>
            </a:extLst>
          </p:cNvPr>
          <p:cNvSpPr>
            <a:spLocks noGrp="1"/>
          </p:cNvSpPr>
          <p:nvPr>
            <p:ph type="body" sz="quarter" idx="15"/>
          </p:nvPr>
        </p:nvSpPr>
        <p:spPr>
          <a:xfrm>
            <a:off x="254000" y="253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a:p>
        </p:txBody>
      </p:sp>
      <p:sp>
        <p:nvSpPr>
          <p:cNvPr id="29" name="Tijdelijke aanduiding voor afbeelding 24">
            <a:extLst>
              <a:ext uri="{FF2B5EF4-FFF2-40B4-BE49-F238E27FC236}">
                <a16:creationId xmlns:a16="http://schemas.microsoft.com/office/drawing/2014/main" id="{D6F82096-17A0-4CE1-A01D-275FD1232056}"/>
              </a:ext>
            </a:extLst>
          </p:cNvPr>
          <p:cNvSpPr>
            <a:spLocks noGrp="1"/>
          </p:cNvSpPr>
          <p:nvPr>
            <p:ph type="pic" sz="quarter" idx="16" hasCustomPrompt="1"/>
          </p:nvPr>
        </p:nvSpPr>
        <p:spPr>
          <a:xfrm>
            <a:off x="254000" y="2413000"/>
            <a:ext cx="1968495"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10" name="Rechthoek: met één afgeschuinde hoek 9">
            <a:extLst>
              <a:ext uri="{FF2B5EF4-FFF2-40B4-BE49-F238E27FC236}">
                <a16:creationId xmlns:a16="http://schemas.microsoft.com/office/drawing/2014/main" id="{B19A69B7-CC9D-42DC-BAC1-9695E8D1165A}"/>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Graphic 10">
            <a:extLst>
              <a:ext uri="{FF2B5EF4-FFF2-40B4-BE49-F238E27FC236}">
                <a16:creationId xmlns:a16="http://schemas.microsoft.com/office/drawing/2014/main" id="{B1A5BF60-0C88-4C90-94FB-9376C284DB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22598779"/>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leen titel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
            <a:extLst>
              <a:ext uri="{FF2B5EF4-FFF2-40B4-BE49-F238E27FC236}">
                <a16:creationId xmlns:a16="http://schemas.microsoft.com/office/drawing/2014/main" id="{AC846FF3-3549-4BF9-B21D-DD02A0398A7D}"/>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5" name="Ondertitel 2">
            <a:extLst>
              <a:ext uri="{FF2B5EF4-FFF2-40B4-BE49-F238E27FC236}">
                <a16:creationId xmlns:a16="http://schemas.microsoft.com/office/drawing/2014/main" id="{4E450739-A179-465D-9E3D-D87BF5BEB932}"/>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7" name="Rechthoek: met één afgeschuinde hoek 6">
            <a:extLst>
              <a:ext uri="{FF2B5EF4-FFF2-40B4-BE49-F238E27FC236}">
                <a16:creationId xmlns:a16="http://schemas.microsoft.com/office/drawing/2014/main" id="{0ACEDB55-454D-419A-B5C2-E324D099E1C8}"/>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5EED2083-8C82-4F24-BA71-DA74E20318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999799661"/>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69F6691-4AC4-4C15-94DE-A4E3821D1BA1}"/>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2" name="Ondertitel 2">
            <a:extLst>
              <a:ext uri="{FF2B5EF4-FFF2-40B4-BE49-F238E27FC236}">
                <a16:creationId xmlns:a16="http://schemas.microsoft.com/office/drawing/2014/main" id="{57BFC5FD-A4AE-4414-9B54-C31201FE0CE7}"/>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6" name="Rechthoek: met één afgeschuinde hoek 5">
            <a:extLst>
              <a:ext uri="{FF2B5EF4-FFF2-40B4-BE49-F238E27FC236}">
                <a16:creationId xmlns:a16="http://schemas.microsoft.com/office/drawing/2014/main" id="{AEDC0078-1ABA-494F-A6A5-BEEB333382F4}"/>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DBEE7D42-4860-4BBD-A94D-BEF09A4BFA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3556496892"/>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co op grijs">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52B2FD-4830-47D0-BFE1-ACF46435765F}"/>
              </a:ext>
            </a:extLst>
          </p:cNvPr>
          <p:cNvSpPr>
            <a:spLocks/>
          </p:cNvSpPr>
          <p:nvPr userDrawn="1">
            <p:custDataLst>
              <p:tags r:id="rId1"/>
            </p:custDataLst>
          </p:nvPr>
        </p:nvSpPr>
        <p:spPr>
          <a:xfrm>
            <a:off x="253998" y="253998"/>
            <a:ext cx="11684002"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met één afgeschuinde hoek 4">
            <a:extLst>
              <a:ext uri="{FF2B5EF4-FFF2-40B4-BE49-F238E27FC236}">
                <a16:creationId xmlns:a16="http://schemas.microsoft.com/office/drawing/2014/main" id="{DFB7EB27-F6E9-497F-9C94-5D61FB63275D}"/>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Graphic 7">
            <a:extLst>
              <a:ext uri="{FF2B5EF4-FFF2-40B4-BE49-F238E27FC236}">
                <a16:creationId xmlns:a16="http://schemas.microsoft.com/office/drawing/2014/main" id="{A76A4C80-6B1A-4CAF-8329-CA36A43530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3621553018"/>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
        <p:nvSpPr>
          <p:cNvPr id="4" name="Rechthoek: met één afgeschuinde hoek 3">
            <a:extLst>
              <a:ext uri="{FF2B5EF4-FFF2-40B4-BE49-F238E27FC236}">
                <a16:creationId xmlns:a16="http://schemas.microsoft.com/office/drawing/2014/main" id="{DF93D045-5C73-4B62-80E3-098E9DBEE23E}"/>
              </a:ext>
            </a:extLst>
          </p:cNvPr>
          <p:cNvSpPr/>
          <p:nvPr userDrawn="1"/>
        </p:nvSpPr>
        <p:spPr>
          <a:xfrm rot="10800000">
            <a:off x="9387302" y="5911518"/>
            <a:ext cx="2804698" cy="692482"/>
          </a:xfrm>
          <a:prstGeom prst="snip1Rect">
            <a:avLst>
              <a:gd name="adj" fmla="val 349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D2FA22A0-E426-412B-93A3-A4E559AEEA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00" y="5996541"/>
            <a:ext cx="765207" cy="505325"/>
          </a:xfrm>
          <a:prstGeom prst="rect">
            <a:avLst/>
          </a:prstGeom>
        </p:spPr>
      </p:pic>
    </p:spTree>
    <p:extLst>
      <p:ext uri="{BB962C8B-B14F-4D97-AF65-F5344CB8AC3E}">
        <p14:creationId xmlns:p14="http://schemas.microsoft.com/office/powerpoint/2010/main" val="2664443587"/>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bg1"/>
        </a:solidFill>
        <a:effectLst/>
      </p:bgPr>
    </p:bg>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0B7807AD-6E45-41EF-937C-8BA6FB48A217}"/>
              </a:ext>
            </a:extLst>
          </p:cNvPr>
          <p:cNvSpPr>
            <a:spLocks noGrp="1"/>
          </p:cNvSpPr>
          <p:nvPr>
            <p:ph type="body" sz="quarter" idx="10" hasCustomPrompt="1"/>
          </p:nvPr>
        </p:nvSpPr>
        <p:spPr>
          <a:xfrm>
            <a:off x="891131" y="838282"/>
            <a:ext cx="4614569" cy="4618621"/>
          </a:xfrm>
          <a:custGeom>
            <a:avLst/>
            <a:gdLst>
              <a:gd name="connsiteX0" fmla="*/ 0 w 4614569"/>
              <a:gd name="connsiteY0" fmla="*/ 0 h 4618621"/>
              <a:gd name="connsiteX1" fmla="*/ 4614569 w 4614569"/>
              <a:gd name="connsiteY1" fmla="*/ 0 h 4618621"/>
              <a:gd name="connsiteX2" fmla="*/ 4614569 w 4614569"/>
              <a:gd name="connsiteY2" fmla="*/ 4137751 h 4618621"/>
              <a:gd name="connsiteX3" fmla="*/ 4133699 w 4614569"/>
              <a:gd name="connsiteY3" fmla="*/ 4618621 h 4618621"/>
              <a:gd name="connsiteX4" fmla="*/ 0 w 4614569"/>
              <a:gd name="connsiteY4" fmla="*/ 4618621 h 461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4569" h="4618621">
                <a:moveTo>
                  <a:pt x="0" y="0"/>
                </a:moveTo>
                <a:lnTo>
                  <a:pt x="4614569" y="0"/>
                </a:lnTo>
                <a:lnTo>
                  <a:pt x="4614569" y="4137751"/>
                </a:lnTo>
                <a:lnTo>
                  <a:pt x="4133699" y="4618621"/>
                </a:lnTo>
                <a:lnTo>
                  <a:pt x="0" y="4618621"/>
                </a:lnTo>
                <a:close/>
              </a:path>
            </a:pathLst>
          </a:custGeom>
          <a:solidFill>
            <a:schemeClr val="accent1"/>
          </a:solidFill>
        </p:spPr>
        <p:txBody>
          <a:bodyPr wrap="square" lIns="457200" tIns="457200" rIns="548640" bIns="274320">
            <a:noAutofit/>
          </a:bodyPr>
          <a:lstStyle>
            <a:lvl1pPr marL="0" indent="0">
              <a:buFontTx/>
              <a:buNone/>
              <a:defRPr sz="6600">
                <a:solidFill>
                  <a:schemeClr val="bg1"/>
                </a:solidFill>
                <a:latin typeface="+mj-lt"/>
              </a:defRPr>
            </a:lvl1pPr>
          </a:lstStyle>
          <a:p>
            <a:pPr lvl="0"/>
            <a:r>
              <a:rPr lang="nl-NL"/>
              <a:t>Klik om een tekst toe te voegen</a:t>
            </a:r>
          </a:p>
        </p:txBody>
      </p:sp>
      <p:sp>
        <p:nvSpPr>
          <p:cNvPr id="4" name="Tijdelijke aanduiding voor tekst 3">
            <a:extLst>
              <a:ext uri="{FF2B5EF4-FFF2-40B4-BE49-F238E27FC236}">
                <a16:creationId xmlns:a16="http://schemas.microsoft.com/office/drawing/2014/main" id="{D7818715-7CAC-470B-8951-EB0F7E395A24}"/>
              </a:ext>
            </a:extLst>
          </p:cNvPr>
          <p:cNvSpPr>
            <a:spLocks noGrp="1"/>
          </p:cNvSpPr>
          <p:nvPr>
            <p:ph type="body" sz="quarter" idx="11"/>
          </p:nvPr>
        </p:nvSpPr>
        <p:spPr>
          <a:xfrm>
            <a:off x="6159500" y="1949972"/>
            <a:ext cx="5295900" cy="3555472"/>
          </a:xfrm>
          <a:prstGeom prst="rect">
            <a:avLst/>
          </a:prstGeom>
        </p:spPr>
        <p:txBody>
          <a:bodyPr>
            <a:normAutofit/>
          </a:bodyPr>
          <a:lstStyle>
            <a:lvl1pPr marL="342900" indent="-342900">
              <a:lnSpc>
                <a:spcPct val="150000"/>
              </a:lnSpc>
              <a:buClr>
                <a:schemeClr val="bg1">
                  <a:lumMod val="50000"/>
                </a:schemeClr>
              </a:buClr>
              <a:buFont typeface="+mj-lt"/>
              <a:buAutoNum type="arabicPeriod"/>
              <a:defRPr sz="1800">
                <a:solidFill>
                  <a:schemeClr val="tx2"/>
                </a:solidFill>
                <a:latin typeface="+mj-lt"/>
              </a:defRPr>
            </a:lvl1pPr>
            <a:lvl2pPr marL="914400" indent="-457200">
              <a:buClr>
                <a:schemeClr val="bg1">
                  <a:lumMod val="50000"/>
                </a:schemeClr>
              </a:buClr>
              <a:buFont typeface="+mj-lt"/>
              <a:buAutoNum type="arabicPeriod"/>
              <a:defRPr>
                <a:latin typeface="+mj-lt"/>
              </a:defRPr>
            </a:lvl2pPr>
            <a:lvl3pPr marL="1371600" indent="-457200">
              <a:buClr>
                <a:schemeClr val="bg1">
                  <a:lumMod val="50000"/>
                </a:schemeClr>
              </a:buClr>
              <a:buFont typeface="+mj-lt"/>
              <a:buAutoNum type="arabicPeriod"/>
              <a:defRPr>
                <a:latin typeface="+mj-lt"/>
              </a:defRPr>
            </a:lvl3pPr>
            <a:lvl4pPr marL="1714500" indent="-342900">
              <a:buClr>
                <a:schemeClr val="bg1">
                  <a:lumMod val="50000"/>
                </a:schemeClr>
              </a:buClr>
              <a:buFont typeface="+mj-lt"/>
              <a:buAutoNum type="arabicPeriod"/>
              <a:defRPr>
                <a:latin typeface="+mj-lt"/>
              </a:defRPr>
            </a:lvl4pPr>
            <a:lvl5pPr marL="2171700" indent="-342900">
              <a:buClr>
                <a:schemeClr val="bg1">
                  <a:lumMod val="50000"/>
                </a:schemeClr>
              </a:buClr>
              <a:buFont typeface="+mj-lt"/>
              <a:buAutoNum type="arabicPeriod"/>
              <a:defRPr>
                <a:latin typeface="+mj-lt"/>
              </a:defRPr>
            </a:lvl5pPr>
          </a:lstStyle>
          <a:p>
            <a:pPr lvl="0"/>
            <a:endParaRPr lang="nl-NL"/>
          </a:p>
        </p:txBody>
      </p:sp>
      <p:cxnSp>
        <p:nvCxnSpPr>
          <p:cNvPr id="6" name="Rechte verbindingslijn 5">
            <a:extLst>
              <a:ext uri="{FF2B5EF4-FFF2-40B4-BE49-F238E27FC236}">
                <a16:creationId xmlns:a16="http://schemas.microsoft.com/office/drawing/2014/main" id="{30C569AA-A526-498B-A65D-7F37DAB5D3FF}"/>
              </a:ext>
            </a:extLst>
          </p:cNvPr>
          <p:cNvCxnSpPr>
            <a:cxnSpLocks/>
          </p:cNvCxnSpPr>
          <p:nvPr userDrawn="1"/>
        </p:nvCxnSpPr>
        <p:spPr>
          <a:xfrm>
            <a:off x="6159500" y="1620340"/>
            <a:ext cx="52959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hthoek: met één afgeschuinde hoek 7">
            <a:extLst>
              <a:ext uri="{FF2B5EF4-FFF2-40B4-BE49-F238E27FC236}">
                <a16:creationId xmlns:a16="http://schemas.microsoft.com/office/drawing/2014/main" id="{C9CD2864-545C-4121-8A3C-D821E1B56287}"/>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B5B0BA30-90C7-42C1-B68A-7995CD0A6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4079528275"/>
      </p:ext>
    </p:extLst>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ind">
    <p:bg>
      <p:bgPr>
        <a:solidFill>
          <a:schemeClr val="bg1"/>
        </a:solidFill>
        <a:effectLst/>
      </p:bgPr>
    </p:bg>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10E9D2CA-62E6-45AF-9724-71128BD80FFE}"/>
              </a:ext>
            </a:extLst>
          </p:cNvPr>
          <p:cNvSpPr>
            <a:spLocks noGrp="1"/>
          </p:cNvSpPr>
          <p:nvPr>
            <p:ph type="pic" sz="quarter" idx="10" hasCustomPrompt="1"/>
          </p:nvPr>
        </p:nvSpPr>
        <p:spPr>
          <a:xfrm>
            <a:off x="4971245" y="0"/>
            <a:ext cx="7220755" cy="6858000"/>
          </a:xfrm>
          <a:prstGeom prst="rect">
            <a:avLst/>
          </a:prstGeom>
          <a:solidFill>
            <a:schemeClr val="accent5"/>
          </a:solidFill>
        </p:spPr>
        <p:txBody>
          <a:bodyPr lIns="91440" tIns="548640" rIns="822960" anchor="ctr" anchorCtr="0">
            <a:normAutofit/>
          </a:bodyPr>
          <a:lstStyle>
            <a:lvl1pPr marL="0" indent="0" algn="r">
              <a:buFontTx/>
              <a:buNone/>
              <a:defRPr sz="1000"/>
            </a:lvl1pPr>
          </a:lstStyle>
          <a:p>
            <a:r>
              <a:rPr lang="nl-NL"/>
              <a:t>Klik op het afbeeldingsicoon of sleep een afbeelding in dit veld</a:t>
            </a:r>
          </a:p>
        </p:txBody>
      </p:sp>
      <p:sp>
        <p:nvSpPr>
          <p:cNvPr id="53" name="Tijdelijke aanduiding voor tekst 2">
            <a:extLst>
              <a:ext uri="{FF2B5EF4-FFF2-40B4-BE49-F238E27FC236}">
                <a16:creationId xmlns:a16="http://schemas.microsoft.com/office/drawing/2014/main" id="{672672F8-DC78-4951-B754-D7FE88306E43}"/>
              </a:ext>
            </a:extLst>
          </p:cNvPr>
          <p:cNvSpPr>
            <a:spLocks noGrp="1"/>
          </p:cNvSpPr>
          <p:nvPr>
            <p:ph type="body" idx="1" hasCustomPrompt="1"/>
          </p:nvPr>
        </p:nvSpPr>
        <p:spPr>
          <a:xfrm>
            <a:off x="1141028" y="4414610"/>
            <a:ext cx="5401441" cy="485918"/>
          </a:xfrm>
          <a:prstGeom prst="rect">
            <a:avLst/>
          </a:prstGeo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z="1800" b="0" i="0" u="none" strike="noStrike" baseline="0">
                <a:solidFill>
                  <a:srgbClr val="FFFFFF"/>
                </a:solidFill>
                <a:latin typeface="GothamNarrow-Book" pitchFamily="2" charset="0"/>
              </a:rPr>
              <a:t>00 datum 2021 | Naam Presentator</a:t>
            </a:r>
            <a:endParaRPr lang="nl-NL"/>
          </a:p>
        </p:txBody>
      </p:sp>
      <p:sp>
        <p:nvSpPr>
          <p:cNvPr id="28" name="Tijdelijke aanduiding voor tekst 43">
            <a:extLst>
              <a:ext uri="{FF2B5EF4-FFF2-40B4-BE49-F238E27FC236}">
                <a16:creationId xmlns:a16="http://schemas.microsoft.com/office/drawing/2014/main" id="{043571E0-9A15-49D5-8DDA-65BD6744967D}"/>
              </a:ext>
            </a:extLst>
          </p:cNvPr>
          <p:cNvSpPr>
            <a:spLocks noGrp="1"/>
          </p:cNvSpPr>
          <p:nvPr>
            <p:ph type="body" sz="quarter" idx="18" hasCustomPrompt="1"/>
          </p:nvPr>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3"/>
          </a:solidFill>
        </p:spPr>
        <p:txBody>
          <a:bodyPr wrap="square" lIns="0" tIns="0" rIns="0" bIns="0" anchor="b" anchorCtr="0">
            <a:noAutofit/>
          </a:bodyPr>
          <a:lstStyle>
            <a:lvl1pPr marL="0" indent="0">
              <a:buFontTx/>
              <a:buNone/>
              <a:defRPr lang="nl-NL" sz="100" kern="1200" dirty="0" smtClean="0">
                <a:solidFill>
                  <a:schemeClr val="tx2"/>
                </a:solidFill>
                <a:latin typeface="+mj-lt"/>
                <a:ea typeface="+mn-ea"/>
                <a:cs typeface="+mn-cs"/>
              </a:defRPr>
            </a:lvl1pPr>
            <a:lvl2pPr marL="0" indent="0">
              <a:spcBef>
                <a:spcPts val="2400"/>
              </a:spcBef>
              <a:spcAft>
                <a:spcPts val="2400"/>
              </a:spcAft>
              <a:buFontTx/>
              <a:buNone/>
              <a:defRPr lang="nl-NL" sz="3200" kern="1200" dirty="0" smtClean="0">
                <a:solidFill>
                  <a:schemeClr val="bg1"/>
                </a:solidFill>
                <a:latin typeface="+mn-lt"/>
                <a:ea typeface="+mn-ea"/>
                <a:cs typeface="+mn-cs"/>
              </a:defRPr>
            </a:lvl2pPr>
            <a:lvl3pPr marL="0" indent="0">
              <a:buFontTx/>
              <a:buNone/>
              <a:defRPr sz="1800">
                <a:solidFill>
                  <a:schemeClr val="bg1"/>
                </a:solidFill>
              </a:defRPr>
            </a:lvl3pPr>
          </a:lstStyle>
          <a:p>
            <a:pPr lvl="0"/>
            <a:r>
              <a:rPr lang="nl-NL"/>
              <a:t> </a:t>
            </a:r>
          </a:p>
        </p:txBody>
      </p:sp>
      <p:sp>
        <p:nvSpPr>
          <p:cNvPr id="3" name="Titel 2">
            <a:extLst>
              <a:ext uri="{FF2B5EF4-FFF2-40B4-BE49-F238E27FC236}">
                <a16:creationId xmlns:a16="http://schemas.microsoft.com/office/drawing/2014/main" id="{7C0C3803-539E-458C-89FE-2917A6F5BBE8}"/>
              </a:ext>
            </a:extLst>
          </p:cNvPr>
          <p:cNvSpPr>
            <a:spLocks noGrp="1"/>
          </p:cNvSpPr>
          <p:nvPr>
            <p:ph type="title"/>
          </p:nvPr>
        </p:nvSpPr>
        <p:spPr>
          <a:xfrm>
            <a:off x="1143000" y="627029"/>
            <a:ext cx="5345545" cy="4462529"/>
          </a:xfrm>
          <a:prstGeom prst="rect">
            <a:avLst/>
          </a:prstGeom>
        </p:spPr>
        <p:txBody>
          <a:bodyPr/>
          <a:lstStyle>
            <a:lvl1pPr>
              <a:defRPr lang="nl-NL" sz="4800" kern="1200" dirty="0" smtClean="0">
                <a:solidFill>
                  <a:schemeClr val="tx1"/>
                </a:solidFill>
                <a:latin typeface="+mj-lt"/>
                <a:ea typeface="+mn-ea"/>
                <a:cs typeface="+mn-cs"/>
              </a:defRPr>
            </a:lvl1pPr>
          </a:lstStyle>
          <a:p>
            <a:r>
              <a:rPr lang="nl-NL"/>
              <a:t>Klik om stijl te bewerken</a:t>
            </a:r>
          </a:p>
        </p:txBody>
      </p:sp>
      <p:grpSp>
        <p:nvGrpSpPr>
          <p:cNvPr id="7" name="Groep 6">
            <a:extLst>
              <a:ext uri="{FF2B5EF4-FFF2-40B4-BE49-F238E27FC236}">
                <a16:creationId xmlns:a16="http://schemas.microsoft.com/office/drawing/2014/main" id="{1CE661F9-30DA-44EF-9E40-85B02C1BECBE}"/>
              </a:ext>
            </a:extLst>
          </p:cNvPr>
          <p:cNvGrpSpPr/>
          <p:nvPr userDrawn="1"/>
        </p:nvGrpSpPr>
        <p:grpSpPr>
          <a:xfrm>
            <a:off x="574184" y="5824521"/>
            <a:ext cx="870933" cy="576805"/>
            <a:chOff x="2855890" y="5357560"/>
            <a:chExt cx="1346511" cy="891772"/>
          </a:xfrm>
        </p:grpSpPr>
        <p:grpSp>
          <p:nvGrpSpPr>
            <p:cNvPr id="8" name="Graphic 4">
              <a:extLst>
                <a:ext uri="{FF2B5EF4-FFF2-40B4-BE49-F238E27FC236}">
                  <a16:creationId xmlns:a16="http://schemas.microsoft.com/office/drawing/2014/main" id="{9A2F4607-9498-49B8-B481-7E910BD89A82}"/>
                </a:ext>
              </a:extLst>
            </p:cNvPr>
            <p:cNvGrpSpPr/>
            <p:nvPr/>
          </p:nvGrpSpPr>
          <p:grpSpPr>
            <a:xfrm>
              <a:off x="2855890" y="5576246"/>
              <a:ext cx="1346511" cy="451925"/>
              <a:chOff x="2855890" y="5576246"/>
              <a:chExt cx="1346511" cy="451925"/>
            </a:xfrm>
            <a:solidFill>
              <a:srgbClr val="000000"/>
            </a:solidFill>
          </p:grpSpPr>
          <p:sp>
            <p:nvSpPr>
              <p:cNvPr id="23" name="Vrije vorm: vorm 22">
                <a:extLst>
                  <a:ext uri="{FF2B5EF4-FFF2-40B4-BE49-F238E27FC236}">
                    <a16:creationId xmlns:a16="http://schemas.microsoft.com/office/drawing/2014/main" id="{48950683-A505-44F3-9B26-472CD7629942}"/>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solidFill>
                <a:srgbClr val="000000"/>
              </a:solidFill>
              <a:ln w="16788"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B9381304-924C-4F3A-A2B4-51F98CFB81B0}"/>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solidFill>
                <a:srgbClr val="000000"/>
              </a:solidFill>
              <a:ln w="16788"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E89124C3-D3AB-4295-9188-DCAE76B829BA}"/>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solidFill>
                <a:srgbClr val="000000"/>
              </a:solidFill>
              <a:ln w="16788" cap="flat">
                <a:noFill/>
                <a:prstDash val="solid"/>
                <a:miter/>
              </a:ln>
            </p:spPr>
            <p:txBody>
              <a:bodyPr rtlCol="0" anchor="ctr"/>
              <a:lstStyle/>
              <a:p>
                <a:endParaRPr lang="nl-NL"/>
              </a:p>
            </p:txBody>
          </p:sp>
        </p:grpSp>
        <p:grpSp>
          <p:nvGrpSpPr>
            <p:cNvPr id="9" name="Graphic 4">
              <a:extLst>
                <a:ext uri="{FF2B5EF4-FFF2-40B4-BE49-F238E27FC236}">
                  <a16:creationId xmlns:a16="http://schemas.microsoft.com/office/drawing/2014/main" id="{C41F8EDD-DAB2-45DE-A182-FFDCDA4298C9}"/>
                </a:ext>
              </a:extLst>
            </p:cNvPr>
            <p:cNvGrpSpPr/>
            <p:nvPr/>
          </p:nvGrpSpPr>
          <p:grpSpPr>
            <a:xfrm>
              <a:off x="3215173" y="5357560"/>
              <a:ext cx="610090" cy="317223"/>
              <a:chOff x="3215173" y="5357560"/>
              <a:chExt cx="610090" cy="317223"/>
            </a:xfrm>
            <a:solidFill>
              <a:srgbClr val="E98500"/>
            </a:solidFill>
          </p:grpSpPr>
          <p:sp>
            <p:nvSpPr>
              <p:cNvPr id="21" name="Vrije vorm: vorm 20">
                <a:extLst>
                  <a:ext uri="{FF2B5EF4-FFF2-40B4-BE49-F238E27FC236}">
                    <a16:creationId xmlns:a16="http://schemas.microsoft.com/office/drawing/2014/main" id="{233EEA10-B916-49D2-9678-AD3F488C49E1}"/>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solidFill>
                <a:schemeClr val="accent3"/>
              </a:solidFill>
              <a:ln w="16788"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8599B70C-A80C-4043-B23A-970EC0E84F61}"/>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solidFill>
                <a:schemeClr val="accent3"/>
              </a:solidFill>
              <a:ln w="16788" cap="flat">
                <a:noFill/>
                <a:prstDash val="solid"/>
                <a:miter/>
              </a:ln>
            </p:spPr>
            <p:txBody>
              <a:bodyPr rtlCol="0" anchor="ctr"/>
              <a:lstStyle/>
              <a:p>
                <a:endParaRPr lang="nl-NL"/>
              </a:p>
            </p:txBody>
          </p:sp>
        </p:grpSp>
        <p:grpSp>
          <p:nvGrpSpPr>
            <p:cNvPr id="10" name="Graphic 4">
              <a:extLst>
                <a:ext uri="{FF2B5EF4-FFF2-40B4-BE49-F238E27FC236}">
                  <a16:creationId xmlns:a16="http://schemas.microsoft.com/office/drawing/2014/main" id="{CB7C797A-B84A-45DC-813F-360B4F62D9AF}"/>
                </a:ext>
              </a:extLst>
            </p:cNvPr>
            <p:cNvGrpSpPr/>
            <p:nvPr/>
          </p:nvGrpSpPr>
          <p:grpSpPr>
            <a:xfrm>
              <a:off x="2855890" y="6103295"/>
              <a:ext cx="839843" cy="146037"/>
              <a:chOff x="2855890" y="6103295"/>
              <a:chExt cx="839843" cy="146037"/>
            </a:xfrm>
            <a:solidFill>
              <a:schemeClr val="accent3"/>
            </a:solidFill>
          </p:grpSpPr>
          <p:sp>
            <p:nvSpPr>
              <p:cNvPr id="11" name="Vrije vorm: vorm 10">
                <a:extLst>
                  <a:ext uri="{FF2B5EF4-FFF2-40B4-BE49-F238E27FC236}">
                    <a16:creationId xmlns:a16="http://schemas.microsoft.com/office/drawing/2014/main" id="{4DEC421D-7354-4E66-B947-FBC21813FDB9}"/>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6A9D8101-5446-47FC-B87E-06E0584EA1F5}"/>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D95191D8-EDB2-42FE-A76B-678F0A794009}"/>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7BE8D597-7BB5-4E0D-84B2-CB72657AE780}"/>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CD17B365-C373-4E48-998B-D33FCB26D4FC}"/>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81198A8E-9376-4CE8-ACAB-5E5D4960C84B}"/>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72D52014-82BC-41F9-B6CB-A6ECEDE6551A}"/>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87679210-D43F-4261-B9F6-E4B852CED613}"/>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5CD4BE4B-FA65-47A2-8912-91FA1375C1AD}"/>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3408330828"/>
      </p:ext>
    </p:extLst>
  </p:cSld>
  <p:clrMapOvr>
    <a:masterClrMapping/>
  </p:clrMapOvr>
  <p:transition spd="slow" advClick="0">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p:bg bwMode="gray">
      <p:bgRef idx="1001">
        <a:schemeClr val="bg1"/>
      </p:bgRef>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11F7044-53C5-45DA-A597-72E1133FB73A}"/>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54D770-4CFD-4C03-BE25-4A75453EF4B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13" name="ING identifier">
            <a:extLst>
              <a:ext uri="{FF2B5EF4-FFF2-40B4-BE49-F238E27FC236}">
                <a16:creationId xmlns:a16="http://schemas.microsoft.com/office/drawing/2014/main" id="{F6F79742-9DF4-4F22-84F9-697F46AA2DC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44428" y="4964165"/>
            <a:ext cx="1647571" cy="1893836"/>
          </a:xfrm>
          <a:prstGeom prst="rect">
            <a:avLst/>
          </a:prstGeom>
        </p:spPr>
      </p:pic>
      <p:sp>
        <p:nvSpPr>
          <p:cNvPr id="3" name="Text Placeholder 2">
            <a:extLst>
              <a:ext uri="{FF2B5EF4-FFF2-40B4-BE49-F238E27FC236}">
                <a16:creationId xmlns:a16="http://schemas.microsoft.com/office/drawing/2014/main" id="{F7D0D5B2-609E-47E4-8BC9-E79E8E4C625C}"/>
              </a:ext>
            </a:extLst>
          </p:cNvPr>
          <p:cNvSpPr>
            <a:spLocks noGrp="1"/>
          </p:cNvSpPr>
          <p:nvPr>
            <p:ph type="body" sz="quarter" idx="12" hasCustomPrompt="1"/>
          </p:nvPr>
        </p:nvSpPr>
        <p:spPr>
          <a:xfrm>
            <a:off x="658856" y="5583600"/>
            <a:ext cx="5256000" cy="294302"/>
          </a:xfrm>
        </p:spPr>
        <p:txBody>
          <a:bodyPr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0" i="0" kern="1200" baseline="0" dirty="0" smtClean="0">
                <a:solidFill>
                  <a:schemeClr val="tx1"/>
                </a:solidFill>
                <a:latin typeface="+mn-lt"/>
                <a:ea typeface="+mn-ea"/>
                <a:cs typeface="ING Me" pitchFamily="2" charset="0"/>
              </a:defRPr>
            </a:lvl1pPr>
            <a:lvl2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2pPr>
            <a:lvl3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3pPr>
            <a:lvl4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4pPr>
            <a:lvl5pPr marL="0" indent="0" algn="l" defTabSz="914400" rtl="0" eaLnBrk="1" latinLnBrk="0" hangingPunct="1">
              <a:lnSpc>
                <a:spcPts val="2200"/>
              </a:lnSpc>
              <a:spcBef>
                <a:spcPts val="0"/>
              </a:spcBef>
              <a:spcAft>
                <a:spcPts val="0"/>
              </a:spcAft>
              <a:buFont typeface="Arial" panose="020B0604020202020204" pitchFamily="34" charset="0"/>
              <a:buNone/>
              <a:defRPr lang="nl-NL" sz="2000" b="0" i="0" kern="1200" baseline="0" dirty="0">
                <a:solidFill>
                  <a:schemeClr val="tx1"/>
                </a:solidFill>
                <a:latin typeface="+mn-lt"/>
                <a:ea typeface="+mn-ea"/>
                <a:cs typeface="ING Me" pitchFamily="2" charset="0"/>
              </a:defRPr>
            </a:lvl5pPr>
          </a:lstStyle>
          <a:p>
            <a:pPr lvl="0"/>
            <a:r>
              <a:rPr lang="en-GB" noProof="0"/>
              <a:t>Click to add date</a:t>
            </a:r>
          </a:p>
        </p:txBody>
      </p:sp>
      <p:sp>
        <p:nvSpPr>
          <p:cNvPr id="26" name="Subtitle 2"/>
          <p:cNvSpPr>
            <a:spLocks noGrp="1"/>
          </p:cNvSpPr>
          <p:nvPr>
            <p:ph type="subTitle" idx="1" hasCustomPrompt="1"/>
          </p:nvPr>
        </p:nvSpPr>
        <p:spPr bwMode="gray">
          <a:xfrm>
            <a:off x="658856" y="5277600"/>
            <a:ext cx="5256000" cy="294302"/>
          </a:xfrm>
        </p:spPr>
        <p:txBody>
          <a:bodyPr lIns="0" t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27" name="Text Placeholder 6"/>
          <p:cNvSpPr>
            <a:spLocks noGrp="1"/>
          </p:cNvSpPr>
          <p:nvPr>
            <p:ph type="body" sz="quarter" idx="11" hasCustomPrompt="1"/>
          </p:nvPr>
        </p:nvSpPr>
        <p:spPr bwMode="gray">
          <a:xfrm>
            <a:off x="988895" y="2447999"/>
            <a:ext cx="4786024" cy="732995"/>
          </a:xfrm>
          <a:prstGeom prst="roundRect">
            <a:avLst>
              <a:gd name="adj" fmla="val 13767"/>
            </a:avLst>
          </a:prstGeom>
          <a:solidFill>
            <a:srgbClr val="FF6200"/>
          </a:solidFill>
        </p:spPr>
        <p:txBody>
          <a:bodyPr wrap="none" lIns="108000" tIns="108000" rIns="108000" bIns="72000" anchor="t" anchorCtr="0">
            <a:spAutoFit/>
          </a:bodyPr>
          <a:lstStyle>
            <a:lvl1pPr>
              <a:lnSpc>
                <a:spcPct val="90000"/>
              </a:lnSpc>
              <a:spcBef>
                <a:spcPts val="0"/>
              </a:spcBef>
              <a:defRPr sz="3600" b="1">
                <a:solidFill>
                  <a:schemeClr val="bg1"/>
                </a:solidFill>
                <a:latin typeface="+mj-lt"/>
              </a:defRPr>
            </a:lvl1pPr>
          </a:lstStyle>
          <a:p>
            <a:pPr lvl="0"/>
            <a:r>
              <a:rPr lang="en-GB" noProof="0"/>
              <a:t>Click to add (sub)title</a:t>
            </a:r>
          </a:p>
        </p:txBody>
      </p:sp>
      <p:sp>
        <p:nvSpPr>
          <p:cNvPr id="25" name="Title 1"/>
          <p:cNvSpPr>
            <a:spLocks noGrp="1"/>
          </p:cNvSpPr>
          <p:nvPr>
            <p:ph type="ctrTitle" hasCustomPrompt="1"/>
          </p:nvPr>
        </p:nvSpPr>
        <p:spPr bwMode="gray">
          <a:xfrm>
            <a:off x="658855" y="1634399"/>
            <a:ext cx="3712436" cy="738000"/>
          </a:xfrm>
          <a:prstGeom prst="roundRect">
            <a:avLst>
              <a:gd name="adj" fmla="val 13767"/>
            </a:avLst>
          </a:prstGeom>
          <a:solidFill>
            <a:srgbClr val="FF6200"/>
          </a:solidFill>
          <a:ln w="6350">
            <a:noFill/>
          </a:ln>
        </p:spPr>
        <p:txBody>
          <a:bodyPr wrap="none" lIns="108000" tIns="108000" rIns="108000" bIns="72000" anchor="t" anchorCtr="0">
            <a:spAutoFit/>
          </a:bodyPr>
          <a:lstStyle>
            <a:lvl1pPr algn="l">
              <a:lnSpc>
                <a:spcPct val="90000"/>
              </a:lnSpc>
              <a:spcBef>
                <a:spcPts val="0"/>
              </a:spcBef>
              <a:defRPr sz="3600" b="1">
                <a:solidFill>
                  <a:schemeClr val="bg1"/>
                </a:solidFill>
              </a:defRPr>
            </a:lvl1pPr>
          </a:lstStyle>
          <a:p>
            <a:r>
              <a:rPr lang="en-GB" noProof="0"/>
              <a:t>Click to add title</a:t>
            </a:r>
          </a:p>
        </p:txBody>
      </p:sp>
      <p:sp>
        <p:nvSpPr>
          <p:cNvPr id="21" name="Project Placeholder">
            <a:extLst>
              <a:ext uri="{FF2B5EF4-FFF2-40B4-BE49-F238E27FC236}">
                <a16:creationId xmlns:a16="http://schemas.microsoft.com/office/drawing/2014/main" id="{A3BD01F9-A9C7-4355-A0CB-7252C65AEF88}"/>
              </a:ext>
            </a:extLst>
          </p:cNvPr>
          <p:cNvSpPr>
            <a:spLocks noGrp="1" noChangeAspect="1"/>
          </p:cNvSpPr>
          <p:nvPr>
            <p:ph type="pic" sz="quarter" idx="16" hasCustomPrompt="1"/>
          </p:nvPr>
        </p:nvSpPr>
        <p:spPr>
          <a:xfrm>
            <a:off x="658798" y="5896309"/>
            <a:ext cx="3857454" cy="961691"/>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
        <p:nvSpPr>
          <p:cNvPr id="10" name="TextBox 9">
            <a:extLst>
              <a:ext uri="{FF2B5EF4-FFF2-40B4-BE49-F238E27FC236}">
                <a16:creationId xmlns:a16="http://schemas.microsoft.com/office/drawing/2014/main" id="{3824EE40-67F0-44BB-B2EB-D22DE201FA03}"/>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err="1">
              <a:solidFill>
                <a:srgbClr val="696969"/>
              </a:solidFill>
            </a:endParaRPr>
          </a:p>
        </p:txBody>
      </p:sp>
    </p:spTree>
    <p:extLst>
      <p:ext uri="{BB962C8B-B14F-4D97-AF65-F5344CB8AC3E}">
        <p14:creationId xmlns:p14="http://schemas.microsoft.com/office/powerpoint/2010/main" val="2727009499"/>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DD2A080-DA64-4F5C-9131-47EB793B4410}" type="slidenum">
              <a:rPr lang="en-GB" noProof="0" smtClean="0"/>
              <a:pPr/>
              <a:t>‹nr.›</a:t>
            </a:fld>
            <a:endParaRPr lang="en-GB" noProof="0"/>
          </a:p>
        </p:txBody>
      </p:sp>
      <p:sp>
        <p:nvSpPr>
          <p:cNvPr id="3" name="Footer Placeholder 2">
            <a:extLst>
              <a:ext uri="{FF2B5EF4-FFF2-40B4-BE49-F238E27FC236}">
                <a16:creationId xmlns:a16="http://schemas.microsoft.com/office/drawing/2014/main" id="{519E7DA5-BC83-4857-870E-3AA1EAAAA941}"/>
              </a:ext>
            </a:extLst>
          </p:cNvPr>
          <p:cNvSpPr>
            <a:spLocks noGrp="1"/>
          </p:cNvSpPr>
          <p:nvPr>
            <p:ph type="ftr" sz="quarter" idx="12"/>
          </p:nvPr>
        </p:nvSpPr>
        <p:spPr/>
        <p:txBody>
          <a:bodyPr/>
          <a:lstStyle>
            <a:lvl1pPr>
              <a:defRPr/>
            </a:lvl1pPr>
          </a:lstStyle>
          <a:p>
            <a:endParaRPr lang="en-GB" noProof="0"/>
          </a:p>
        </p:txBody>
      </p:sp>
      <p:sp>
        <p:nvSpPr>
          <p:cNvPr id="10" name="Title 9">
            <a:extLst>
              <a:ext uri="{FF2B5EF4-FFF2-40B4-BE49-F238E27FC236}">
                <a16:creationId xmlns:a16="http://schemas.microsoft.com/office/drawing/2014/main" id="{0D3BE977-E73F-49D2-8BCD-3E16B685E531}"/>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grpSp>
        <p:nvGrpSpPr>
          <p:cNvPr id="15" name="Group 14">
            <a:extLst>
              <a:ext uri="{FF2B5EF4-FFF2-40B4-BE49-F238E27FC236}">
                <a16:creationId xmlns:a16="http://schemas.microsoft.com/office/drawing/2014/main" id="{C4EFA7EC-E7D4-46C3-8D3F-646C790E68A3}"/>
              </a:ext>
            </a:extLst>
          </p:cNvPr>
          <p:cNvGrpSpPr/>
          <p:nvPr userDrawn="1"/>
        </p:nvGrpSpPr>
        <p:grpSpPr>
          <a:xfrm>
            <a:off x="-2368598" y="0"/>
            <a:ext cx="1872000" cy="4379495"/>
            <a:chOff x="-2025698" y="0"/>
            <a:chExt cx="1872000" cy="4379495"/>
          </a:xfrm>
        </p:grpSpPr>
        <p:grpSp>
          <p:nvGrpSpPr>
            <p:cNvPr id="16" name="Group 15">
              <a:extLst>
                <a:ext uri="{FF2B5EF4-FFF2-40B4-BE49-F238E27FC236}">
                  <a16:creationId xmlns:a16="http://schemas.microsoft.com/office/drawing/2014/main" id="{1F78D264-E011-418E-B02A-7C20E73D3DD5}"/>
                </a:ext>
              </a:extLst>
            </p:cNvPr>
            <p:cNvGrpSpPr/>
            <p:nvPr userDrawn="1"/>
          </p:nvGrpSpPr>
          <p:grpSpPr>
            <a:xfrm>
              <a:off x="-2025698" y="0"/>
              <a:ext cx="1872000" cy="4379495"/>
              <a:chOff x="-2025698" y="0"/>
              <a:chExt cx="1872000" cy="4379495"/>
            </a:xfrm>
          </p:grpSpPr>
          <p:grpSp>
            <p:nvGrpSpPr>
              <p:cNvPr id="18" name="Group 17">
                <a:extLst>
                  <a:ext uri="{FF2B5EF4-FFF2-40B4-BE49-F238E27FC236}">
                    <a16:creationId xmlns:a16="http://schemas.microsoft.com/office/drawing/2014/main" id="{697EB8BB-8E30-47E4-9F6A-B509810CBB42}"/>
                  </a:ext>
                </a:extLst>
              </p:cNvPr>
              <p:cNvGrpSpPr/>
              <p:nvPr userDrawn="1"/>
            </p:nvGrpSpPr>
            <p:grpSpPr>
              <a:xfrm>
                <a:off x="-2025698" y="0"/>
                <a:ext cx="1872000" cy="4379495"/>
                <a:chOff x="-2025698" y="0"/>
                <a:chExt cx="1872000" cy="4379495"/>
              </a:xfrm>
            </p:grpSpPr>
            <p:grpSp>
              <p:nvGrpSpPr>
                <p:cNvPr id="29" name="Group 28">
                  <a:extLst>
                    <a:ext uri="{FF2B5EF4-FFF2-40B4-BE49-F238E27FC236}">
                      <a16:creationId xmlns:a16="http://schemas.microsoft.com/office/drawing/2014/main" id="{0929F8E5-CDE1-42A8-8693-25DAE1D4E2D3}"/>
                    </a:ext>
                  </a:extLst>
                </p:cNvPr>
                <p:cNvGrpSpPr/>
                <p:nvPr/>
              </p:nvGrpSpPr>
              <p:grpSpPr>
                <a:xfrm>
                  <a:off x="-2025698" y="0"/>
                  <a:ext cx="1872000" cy="4379495"/>
                  <a:chOff x="-2025698" y="0"/>
                  <a:chExt cx="1872000" cy="4379495"/>
                </a:xfrm>
              </p:grpSpPr>
              <p:sp>
                <p:nvSpPr>
                  <p:cNvPr id="31" name="Rectangle 104">
                    <a:extLst>
                      <a:ext uri="{FF2B5EF4-FFF2-40B4-BE49-F238E27FC236}">
                        <a16:creationId xmlns:a16="http://schemas.microsoft.com/office/drawing/2014/main" id="{08570F99-E3ED-4EF1-A139-7DADEB0EE0D6}"/>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32" name="Rectangle 113">
                    <a:extLst>
                      <a:ext uri="{FF2B5EF4-FFF2-40B4-BE49-F238E27FC236}">
                        <a16:creationId xmlns:a16="http://schemas.microsoft.com/office/drawing/2014/main" id="{9ECC4CD5-4A3A-4DF6-865D-4D99A243D607}"/>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30" name="Rectangle 106">
                  <a:extLst>
                    <a:ext uri="{FF2B5EF4-FFF2-40B4-BE49-F238E27FC236}">
                      <a16:creationId xmlns:a16="http://schemas.microsoft.com/office/drawing/2014/main" id="{10245D2E-CC77-4086-BCC3-A0197F2B00B6}"/>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28" name="Picture 27">
                <a:extLst>
                  <a:ext uri="{FF2B5EF4-FFF2-40B4-BE49-F238E27FC236}">
                    <a16:creationId xmlns:a16="http://schemas.microsoft.com/office/drawing/2014/main" id="{DCEB81F8-C688-45FA-85DD-6E8D11CB8C4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17" name="Rectangle 16">
              <a:extLst>
                <a:ext uri="{FF2B5EF4-FFF2-40B4-BE49-F238E27FC236}">
                  <a16:creationId xmlns:a16="http://schemas.microsoft.com/office/drawing/2014/main" id="{370CB165-B0A0-4E1A-9D5E-123B279565A1}"/>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
        <p:nvSpPr>
          <p:cNvPr id="19" name="Text Placeholder 2">
            <a:extLst>
              <a:ext uri="{FF2B5EF4-FFF2-40B4-BE49-F238E27FC236}">
                <a16:creationId xmlns:a16="http://schemas.microsoft.com/office/drawing/2014/main" id="{926D1722-3F77-4621-AAEA-90FFC6FD7C31}"/>
              </a:ext>
            </a:extLst>
          </p:cNvPr>
          <p:cNvSpPr>
            <a:spLocks noGrp="1"/>
          </p:cNvSpPr>
          <p:nvPr>
            <p:ph idx="1" hasCustomPrompt="1"/>
          </p:nvPr>
        </p:nvSpPr>
        <p:spPr bwMode="gray">
          <a:xfrm>
            <a:off x="659008" y="1141197"/>
            <a:ext cx="10875600" cy="5058000"/>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223057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with subtitl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b="0"/>
            </a:lvl1pPr>
          </a:lstStyle>
          <a:p>
            <a:fld id="{DDD2A080-DA64-4F5C-9131-47EB793B4410}" type="slidenum">
              <a:rPr lang="en-GB" smtClean="0"/>
              <a:pPr/>
              <a:t>‹nr.›</a:t>
            </a:fld>
            <a:endParaRPr lang="en-GB"/>
          </a:p>
        </p:txBody>
      </p:sp>
      <p:sp>
        <p:nvSpPr>
          <p:cNvPr id="7" name="Text Placeholder 10"/>
          <p:cNvSpPr>
            <a:spLocks noGrp="1"/>
          </p:cNvSpPr>
          <p:nvPr>
            <p:ph type="body" sz="quarter" idx="12" hasCustomPrompt="1"/>
          </p:nvPr>
        </p:nvSpPr>
        <p:spPr>
          <a:xfrm>
            <a:off x="659008" y="1141535"/>
            <a:ext cx="10875600" cy="572464"/>
          </a:xfrm>
        </p:spPr>
        <p:txBody>
          <a:bodyPr anchor="t" anchorCtr="0">
            <a:noAutofit/>
          </a:bodyPr>
          <a:lstStyle>
            <a:lvl1pPr>
              <a:lnSpc>
                <a:spcPct val="93000"/>
              </a:lnSpc>
              <a:defRPr sz="2000" b="1">
                <a:solidFill>
                  <a:schemeClr val="bg2"/>
                </a:solidFill>
              </a:defRPr>
            </a:lvl1pPr>
          </a:lstStyle>
          <a:p>
            <a:pPr lvl="0"/>
            <a:r>
              <a:rPr lang="en-GB" noProof="0"/>
              <a:t>Click to add subtitle</a:t>
            </a:r>
          </a:p>
        </p:txBody>
      </p:sp>
      <p:sp>
        <p:nvSpPr>
          <p:cNvPr id="3" name="Footer Placeholder 2">
            <a:extLst>
              <a:ext uri="{FF2B5EF4-FFF2-40B4-BE49-F238E27FC236}">
                <a16:creationId xmlns:a16="http://schemas.microsoft.com/office/drawing/2014/main" id="{C3111100-54E5-4485-8E21-C43D23A55DA0}"/>
              </a:ext>
            </a:extLst>
          </p:cNvPr>
          <p:cNvSpPr>
            <a:spLocks noGrp="1"/>
          </p:cNvSpPr>
          <p:nvPr>
            <p:ph type="ftr" sz="quarter" idx="13"/>
          </p:nvPr>
        </p:nvSpPr>
        <p:spPr/>
        <p:txBody>
          <a:bodyPr/>
          <a:lstStyle>
            <a:lvl1pPr>
              <a:defRPr b="0"/>
            </a:lvl1pPr>
          </a:lstStyle>
          <a:p>
            <a:endParaRPr lang="en-GB" noProof="0"/>
          </a:p>
        </p:txBody>
      </p:sp>
      <p:sp>
        <p:nvSpPr>
          <p:cNvPr id="8" name="Title 7">
            <a:extLst>
              <a:ext uri="{FF2B5EF4-FFF2-40B4-BE49-F238E27FC236}">
                <a16:creationId xmlns:a16="http://schemas.microsoft.com/office/drawing/2014/main" id="{CF7659DA-FD3C-4CDF-A0E4-B4D12DEA5B37}"/>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grpSp>
        <p:nvGrpSpPr>
          <p:cNvPr id="34" name="Group 33">
            <a:extLst>
              <a:ext uri="{FF2B5EF4-FFF2-40B4-BE49-F238E27FC236}">
                <a16:creationId xmlns:a16="http://schemas.microsoft.com/office/drawing/2014/main" id="{7771093A-BC85-4B88-BF7B-F331439BE777}"/>
              </a:ext>
            </a:extLst>
          </p:cNvPr>
          <p:cNvGrpSpPr/>
          <p:nvPr userDrawn="1"/>
        </p:nvGrpSpPr>
        <p:grpSpPr>
          <a:xfrm>
            <a:off x="-2368598" y="0"/>
            <a:ext cx="1872000" cy="4379495"/>
            <a:chOff x="-2025698" y="0"/>
            <a:chExt cx="1872000" cy="4379495"/>
          </a:xfrm>
        </p:grpSpPr>
        <p:grpSp>
          <p:nvGrpSpPr>
            <p:cNvPr id="35" name="Group 34">
              <a:extLst>
                <a:ext uri="{FF2B5EF4-FFF2-40B4-BE49-F238E27FC236}">
                  <a16:creationId xmlns:a16="http://schemas.microsoft.com/office/drawing/2014/main" id="{5263592C-66AB-4A74-B308-9E1319D0F213}"/>
                </a:ext>
              </a:extLst>
            </p:cNvPr>
            <p:cNvGrpSpPr/>
            <p:nvPr userDrawn="1"/>
          </p:nvGrpSpPr>
          <p:grpSpPr>
            <a:xfrm>
              <a:off x="-2025698" y="0"/>
              <a:ext cx="1872000" cy="4379495"/>
              <a:chOff x="-2025698" y="0"/>
              <a:chExt cx="1872000" cy="4379495"/>
            </a:xfrm>
          </p:grpSpPr>
          <p:grpSp>
            <p:nvGrpSpPr>
              <p:cNvPr id="37" name="Group 36">
                <a:extLst>
                  <a:ext uri="{FF2B5EF4-FFF2-40B4-BE49-F238E27FC236}">
                    <a16:creationId xmlns:a16="http://schemas.microsoft.com/office/drawing/2014/main" id="{65521BC6-B0B1-47FC-8A45-E37704780F58}"/>
                  </a:ext>
                </a:extLst>
              </p:cNvPr>
              <p:cNvGrpSpPr/>
              <p:nvPr userDrawn="1"/>
            </p:nvGrpSpPr>
            <p:grpSpPr>
              <a:xfrm>
                <a:off x="-2025698" y="0"/>
                <a:ext cx="1872000" cy="4379495"/>
                <a:chOff x="-2025698" y="0"/>
                <a:chExt cx="1872000" cy="4379495"/>
              </a:xfrm>
            </p:grpSpPr>
            <p:grpSp>
              <p:nvGrpSpPr>
                <p:cNvPr id="39" name="Group 38">
                  <a:extLst>
                    <a:ext uri="{FF2B5EF4-FFF2-40B4-BE49-F238E27FC236}">
                      <a16:creationId xmlns:a16="http://schemas.microsoft.com/office/drawing/2014/main" id="{5C5DABA4-0DD8-4B5A-8A7B-0CCE6C694CBF}"/>
                    </a:ext>
                  </a:extLst>
                </p:cNvPr>
                <p:cNvGrpSpPr/>
                <p:nvPr/>
              </p:nvGrpSpPr>
              <p:grpSpPr>
                <a:xfrm>
                  <a:off x="-2025698" y="0"/>
                  <a:ext cx="1872000" cy="4379495"/>
                  <a:chOff x="-2025698" y="0"/>
                  <a:chExt cx="1872000" cy="4379495"/>
                </a:xfrm>
              </p:grpSpPr>
              <p:sp>
                <p:nvSpPr>
                  <p:cNvPr id="41" name="Rectangle 104">
                    <a:extLst>
                      <a:ext uri="{FF2B5EF4-FFF2-40B4-BE49-F238E27FC236}">
                        <a16:creationId xmlns:a16="http://schemas.microsoft.com/office/drawing/2014/main" id="{5B04D489-BB95-4B3B-9C16-2E281A982737}"/>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42" name="Rectangle 113">
                    <a:extLst>
                      <a:ext uri="{FF2B5EF4-FFF2-40B4-BE49-F238E27FC236}">
                        <a16:creationId xmlns:a16="http://schemas.microsoft.com/office/drawing/2014/main" id="{C2E28519-7415-4B75-AAB7-A68994663521}"/>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40" name="Rectangle 106">
                  <a:extLst>
                    <a:ext uri="{FF2B5EF4-FFF2-40B4-BE49-F238E27FC236}">
                      <a16:creationId xmlns:a16="http://schemas.microsoft.com/office/drawing/2014/main" id="{13B5BA0C-E713-485E-90AA-23967691E25A}"/>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38" name="Picture 37">
                <a:extLst>
                  <a:ext uri="{FF2B5EF4-FFF2-40B4-BE49-F238E27FC236}">
                    <a16:creationId xmlns:a16="http://schemas.microsoft.com/office/drawing/2014/main" id="{85920960-4898-4371-8C28-E2976DF9435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36" name="Rectangle 35">
              <a:extLst>
                <a:ext uri="{FF2B5EF4-FFF2-40B4-BE49-F238E27FC236}">
                  <a16:creationId xmlns:a16="http://schemas.microsoft.com/office/drawing/2014/main" id="{714976BB-6C70-4E37-9A8D-2139DFCE2698}"/>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
        <p:nvSpPr>
          <p:cNvPr id="16" name="Text Placeholder 2">
            <a:extLst>
              <a:ext uri="{FF2B5EF4-FFF2-40B4-BE49-F238E27FC236}">
                <a16:creationId xmlns:a16="http://schemas.microsoft.com/office/drawing/2014/main" id="{12971146-2CB7-4BAC-8EE4-87D88E943238}"/>
              </a:ext>
            </a:extLst>
          </p:cNvPr>
          <p:cNvSpPr>
            <a:spLocks noGrp="1"/>
          </p:cNvSpPr>
          <p:nvPr>
            <p:ph idx="1" hasCustomPrompt="1"/>
          </p:nvPr>
        </p:nvSpPr>
        <p:spPr bwMode="gray">
          <a:xfrm>
            <a:off x="659008" y="1795636"/>
            <a:ext cx="10875600" cy="4403948"/>
          </a:xfrm>
          <a:prstGeom prst="rect">
            <a:avLst/>
          </a:prstGeom>
        </p:spPr>
        <p:txBody>
          <a:bodyPr vert="horz" lIns="0" tIns="0" rIns="0" bIns="0" rtlCol="0">
            <a:noAutofit/>
          </a:bodyPr>
          <a:lstStyle>
            <a:lvl1pPr>
              <a:defRPr sz="2000"/>
            </a:lvl1pPr>
            <a:lvl2pPr>
              <a:defRPr sz="2000"/>
            </a:lvl2pPr>
            <a:lvl3pPr>
              <a:defRPr sz="2000"/>
            </a:lvl3pPr>
            <a:lvl4pPr>
              <a:defRPr sz="2000"/>
            </a:lvl4pPr>
            <a:lvl5pPr>
              <a:defRPr sz="20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72730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ext Placeholder 2"/>
          <p:cNvSpPr>
            <a:spLocks noGrp="1"/>
          </p:cNvSpPr>
          <p:nvPr>
            <p:ph idx="1" hasCustomPrompt="1"/>
          </p:nvPr>
        </p:nvSpPr>
        <p:spPr bwMode="gray">
          <a:xfrm>
            <a:off x="659008" y="1141197"/>
            <a:ext cx="10875600" cy="5058000"/>
          </a:xfrm>
          <a:prstGeom prst="rect">
            <a:avLst/>
          </a:prstGeom>
        </p:spPr>
        <p:txBody>
          <a:bodyPr vert="horz" lIns="0" tIns="0" rIns="0" bIns="0" rtlCol="0">
            <a:noAutofit/>
          </a:bodyPr>
          <a:lstStyle>
            <a:lvl1pPr marL="180000" indent="-180000">
              <a:buClr>
                <a:schemeClr val="accent1"/>
              </a:buClr>
              <a:buFontTx/>
              <a:buBlip>
                <a:blip r:embed="rId2">
                  <a:extLst>
                    <a:ext uri="{96DAC541-7B7A-43D3-8B79-37D633B846F1}">
                      <asvg:svgBlip xmlns:asvg="http://schemas.microsoft.com/office/drawing/2016/SVG/main" r:embed="rId3"/>
                    </a:ext>
                  </a:extLst>
                </a:blip>
              </a:buBlip>
              <a:defRPr/>
            </a:lvl1pPr>
            <a:lvl2pPr marL="360000" indent="-180000">
              <a:buClr>
                <a:schemeClr val="accent2"/>
              </a:buClr>
              <a:buFontTx/>
              <a:buBlip>
                <a:blip r:embed="rId4">
                  <a:extLst>
                    <a:ext uri="{96DAC541-7B7A-43D3-8B79-37D633B846F1}">
                      <asvg:svgBlip xmlns:asvg="http://schemas.microsoft.com/office/drawing/2016/SVG/main" r:embed="rId5"/>
                    </a:ext>
                  </a:extLst>
                </a:blip>
              </a:buBlip>
              <a:defRPr/>
            </a:lvl2pPr>
            <a:lvl3pPr marL="540000" indent="-180000">
              <a:buClr>
                <a:schemeClr val="accent3"/>
              </a:buClr>
              <a:buFontTx/>
              <a:buBlip>
                <a:blip r:embed="rId6">
                  <a:extLst>
                    <a:ext uri="{96DAC541-7B7A-43D3-8B79-37D633B846F1}">
                      <asvg:svgBlip xmlns:asvg="http://schemas.microsoft.com/office/drawing/2016/SVG/main" r:embed="rId7"/>
                    </a:ext>
                  </a:extLst>
                </a:blip>
              </a:buBlip>
              <a:defRPr/>
            </a:lvl3pPr>
            <a:lvl4pPr marL="720000" indent="-180000">
              <a:buClr>
                <a:schemeClr val="accent4"/>
              </a:buClr>
              <a:buFontTx/>
              <a:buBlip>
                <a:blip r:embed="rId8">
                  <a:extLst>
                    <a:ext uri="{96DAC541-7B7A-43D3-8B79-37D633B846F1}">
                      <asvg:svgBlip xmlns:asvg="http://schemas.microsoft.com/office/drawing/2016/SVG/main" r:embed="rId9"/>
                    </a:ext>
                  </a:extLst>
                </a:blip>
              </a:buBlip>
              <a:defRPr/>
            </a:lvl4pPr>
            <a:lvl5pPr marL="900000" indent="-180000">
              <a:buClr>
                <a:schemeClr val="accent5"/>
              </a:buClr>
              <a:buFontTx/>
              <a:buBlip>
                <a:blip r:embed="rId10">
                  <a:extLst>
                    <a:ext uri="{96DAC541-7B7A-43D3-8B79-37D633B846F1}">
                      <asvg:svgBlip xmlns:asvg="http://schemas.microsoft.com/office/drawing/2016/SVG/main" r:embed="rId11"/>
                    </a:ext>
                  </a:extLst>
                </a:blip>
              </a:buBlip>
              <a:defRPr/>
            </a:lvl5pPr>
            <a:lvl6pPr marL="1080000" indent="-180000">
              <a:lnSpc>
                <a:spcPct val="93000"/>
              </a:lnSpc>
              <a:spcBef>
                <a:spcPts val="0"/>
              </a:spcBef>
              <a:buFontTx/>
              <a:buBlip>
                <a:blip r:embed="rId12">
                  <a:extLst>
                    <a:ext uri="{96DAC541-7B7A-43D3-8B79-37D633B846F1}">
                      <asvg:svgBlip xmlns:asvg="http://schemas.microsoft.com/office/drawing/2016/SVG/main" r:embed="rId13"/>
                    </a:ext>
                  </a:extLst>
                </a:blip>
              </a:buBlip>
              <a:defRPr sz="2000"/>
            </a:lvl6pPr>
            <a:lvl7pPr marL="1260000" indent="-180000">
              <a:lnSpc>
                <a:spcPct val="93000"/>
              </a:lnSpc>
              <a:spcBef>
                <a:spcPts val="0"/>
              </a:spcBef>
              <a:buFontTx/>
              <a:buBlip>
                <a:blip r:embed="rId14">
                  <a:extLst>
                    <a:ext uri="{96DAC541-7B7A-43D3-8B79-37D633B846F1}">
                      <asvg:svgBlip xmlns:asvg="http://schemas.microsoft.com/office/drawing/2016/SVG/main" r:embed="rId15"/>
                    </a:ext>
                  </a:extLst>
                </a:blip>
              </a:buBlip>
              <a:defRPr sz="2000"/>
            </a:lvl7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p:txBody>
      </p:sp>
      <p:sp>
        <p:nvSpPr>
          <p:cNvPr id="5" name="Slide Number Placeholder 4"/>
          <p:cNvSpPr>
            <a:spLocks noGrp="1"/>
          </p:cNvSpPr>
          <p:nvPr>
            <p:ph type="sldNum" sz="quarter" idx="11"/>
          </p:nvPr>
        </p:nvSpPr>
        <p:spPr/>
        <p:txBody>
          <a:bodyPr/>
          <a:lstStyle/>
          <a:p>
            <a:fld id="{DDD2A080-DA64-4F5C-9131-47EB793B4410}" type="slidenum">
              <a:rPr lang="en-GB" noProof="0" smtClean="0"/>
              <a:pPr/>
              <a:t>‹nr.›</a:t>
            </a:fld>
            <a:endParaRPr lang="en-GB" noProof="0"/>
          </a:p>
        </p:txBody>
      </p:sp>
      <p:sp>
        <p:nvSpPr>
          <p:cNvPr id="3" name="Footer Placeholder 2">
            <a:extLst>
              <a:ext uri="{FF2B5EF4-FFF2-40B4-BE49-F238E27FC236}">
                <a16:creationId xmlns:a16="http://schemas.microsoft.com/office/drawing/2014/main" id="{D200E7AA-C44B-426E-B459-FAE63DF6B45E}"/>
              </a:ext>
            </a:extLst>
          </p:cNvPr>
          <p:cNvSpPr>
            <a:spLocks noGrp="1"/>
          </p:cNvSpPr>
          <p:nvPr>
            <p:ph type="ftr" sz="quarter" idx="12"/>
          </p:nvPr>
        </p:nvSpPr>
        <p:spPr/>
        <p:txBody>
          <a:bodyPr/>
          <a:lstStyle>
            <a:lvl1pPr>
              <a:defRPr/>
            </a:lvl1pPr>
          </a:lstStyle>
          <a:p>
            <a:endParaRPr lang="en-GB" noProof="0"/>
          </a:p>
        </p:txBody>
      </p:sp>
      <p:sp>
        <p:nvSpPr>
          <p:cNvPr id="7" name="Title 6">
            <a:extLst>
              <a:ext uri="{FF2B5EF4-FFF2-40B4-BE49-F238E27FC236}">
                <a16:creationId xmlns:a16="http://schemas.microsoft.com/office/drawing/2014/main" id="{572D2BF4-B73D-41D9-ABBC-BA54F524221F}"/>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grpSp>
        <p:nvGrpSpPr>
          <p:cNvPr id="6" name="Group 5">
            <a:extLst>
              <a:ext uri="{FF2B5EF4-FFF2-40B4-BE49-F238E27FC236}">
                <a16:creationId xmlns:a16="http://schemas.microsoft.com/office/drawing/2014/main" id="{28518AE9-A05C-440E-B9E1-876EC28E1BD0}"/>
              </a:ext>
            </a:extLst>
          </p:cNvPr>
          <p:cNvGrpSpPr/>
          <p:nvPr userDrawn="1"/>
        </p:nvGrpSpPr>
        <p:grpSpPr>
          <a:xfrm>
            <a:off x="-2368598" y="0"/>
            <a:ext cx="1872000" cy="4379495"/>
            <a:chOff x="-2025698" y="0"/>
            <a:chExt cx="1872000" cy="4379495"/>
          </a:xfrm>
        </p:grpSpPr>
        <p:grpSp>
          <p:nvGrpSpPr>
            <p:cNvPr id="8" name="Group 7">
              <a:extLst>
                <a:ext uri="{FF2B5EF4-FFF2-40B4-BE49-F238E27FC236}">
                  <a16:creationId xmlns:a16="http://schemas.microsoft.com/office/drawing/2014/main" id="{D9DF109D-A8C2-4886-80B0-048F765CAB37}"/>
                </a:ext>
              </a:extLst>
            </p:cNvPr>
            <p:cNvGrpSpPr/>
            <p:nvPr userDrawn="1"/>
          </p:nvGrpSpPr>
          <p:grpSpPr>
            <a:xfrm>
              <a:off x="-2025698" y="0"/>
              <a:ext cx="1872000" cy="4379495"/>
              <a:chOff x="-2025698" y="0"/>
              <a:chExt cx="1872000" cy="4379495"/>
            </a:xfrm>
          </p:grpSpPr>
          <p:grpSp>
            <p:nvGrpSpPr>
              <p:cNvPr id="11" name="Group 10">
                <a:extLst>
                  <a:ext uri="{FF2B5EF4-FFF2-40B4-BE49-F238E27FC236}">
                    <a16:creationId xmlns:a16="http://schemas.microsoft.com/office/drawing/2014/main" id="{0480695D-2895-4499-A20D-9E1A9EEDC854}"/>
                  </a:ext>
                </a:extLst>
              </p:cNvPr>
              <p:cNvGrpSpPr/>
              <p:nvPr userDrawn="1"/>
            </p:nvGrpSpPr>
            <p:grpSpPr>
              <a:xfrm>
                <a:off x="-2025698" y="0"/>
                <a:ext cx="1872000" cy="4379495"/>
                <a:chOff x="-2025698" y="0"/>
                <a:chExt cx="1872000" cy="4379495"/>
              </a:xfrm>
            </p:grpSpPr>
            <p:grpSp>
              <p:nvGrpSpPr>
                <p:cNvPr id="13" name="Group 12">
                  <a:extLst>
                    <a:ext uri="{FF2B5EF4-FFF2-40B4-BE49-F238E27FC236}">
                      <a16:creationId xmlns:a16="http://schemas.microsoft.com/office/drawing/2014/main" id="{8FDDD35E-C14B-4A25-8CDC-FF3D2C373200}"/>
                    </a:ext>
                  </a:extLst>
                </p:cNvPr>
                <p:cNvGrpSpPr/>
                <p:nvPr/>
              </p:nvGrpSpPr>
              <p:grpSpPr>
                <a:xfrm>
                  <a:off x="-2025698" y="0"/>
                  <a:ext cx="1872000" cy="4379495"/>
                  <a:chOff x="-2025698" y="0"/>
                  <a:chExt cx="1872000" cy="4379495"/>
                </a:xfrm>
              </p:grpSpPr>
              <p:sp>
                <p:nvSpPr>
                  <p:cNvPr id="15" name="Rectangle 104">
                    <a:extLst>
                      <a:ext uri="{FF2B5EF4-FFF2-40B4-BE49-F238E27FC236}">
                        <a16:creationId xmlns:a16="http://schemas.microsoft.com/office/drawing/2014/main" id="{D5CE5D8E-9FD9-4A5B-89EB-A650D1C27FF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16" name="Rectangle 113">
                    <a:extLst>
                      <a:ext uri="{FF2B5EF4-FFF2-40B4-BE49-F238E27FC236}">
                        <a16:creationId xmlns:a16="http://schemas.microsoft.com/office/drawing/2014/main" id="{A06B4935-D494-4304-AC9F-CD1905ED11B3}"/>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14" name="Rectangle 106">
                  <a:extLst>
                    <a:ext uri="{FF2B5EF4-FFF2-40B4-BE49-F238E27FC236}">
                      <a16:creationId xmlns:a16="http://schemas.microsoft.com/office/drawing/2014/main" id="{0FBBC0EA-00FB-4241-8D08-083F6FF05DB7}"/>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12" name="Picture 11">
                <a:extLst>
                  <a:ext uri="{FF2B5EF4-FFF2-40B4-BE49-F238E27FC236}">
                    <a16:creationId xmlns:a16="http://schemas.microsoft.com/office/drawing/2014/main" id="{3BEBDEE9-4DE3-4572-9ED1-61CE6B32A511}"/>
                  </a:ext>
                </a:extLst>
              </p:cNvPr>
              <p:cNvPicPr>
                <a:picLocks noChangeAspect="1"/>
              </p:cNvPicPr>
              <p:nvPr userDrawn="1"/>
            </p:nvPicPr>
            <p:blipFill>
              <a:blip r:embed="rId16"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10" name="Rectangle 9">
              <a:extLst>
                <a:ext uri="{FF2B5EF4-FFF2-40B4-BE49-F238E27FC236}">
                  <a16:creationId xmlns:a16="http://schemas.microsoft.com/office/drawing/2014/main" id="{2FFB253F-6D46-44AA-A75D-74AAE0E0BC05}"/>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3154624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full pictur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5F6F7-FB67-4EC8-8492-B81B33A8C169}"/>
              </a:ext>
            </a:extLst>
          </p:cNvPr>
          <p:cNvGrpSpPr/>
          <p:nvPr userDrawn="1"/>
        </p:nvGrpSpPr>
        <p:grpSpPr>
          <a:xfrm>
            <a:off x="-435429" y="5878278"/>
            <a:ext cx="290286" cy="979713"/>
            <a:chOff x="-435429" y="5878278"/>
            <a:chExt cx="290286" cy="979713"/>
          </a:xfrm>
        </p:grpSpPr>
        <p:cxnSp>
          <p:nvCxnSpPr>
            <p:cNvPr id="15" name="Straight Connector 14">
              <a:extLst>
                <a:ext uri="{FF2B5EF4-FFF2-40B4-BE49-F238E27FC236}">
                  <a16:creationId xmlns:a16="http://schemas.microsoft.com/office/drawing/2014/main" id="{A087FD79-4C26-49F1-866C-EA798B35D4CC}"/>
                </a:ext>
              </a:extLst>
            </p:cNvPr>
            <p:cNvCxnSpPr/>
            <p:nvPr userDrawn="1"/>
          </p:nvCxnSpPr>
          <p:spPr>
            <a:xfrm>
              <a:off x="-435429" y="5878278"/>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7E1CC9-42C3-41DF-A063-2533A041EBD6}"/>
                </a:ext>
              </a:extLst>
            </p:cNvPr>
            <p:cNvCxnSpPr/>
            <p:nvPr userDrawn="1"/>
          </p:nvCxnSpPr>
          <p:spPr>
            <a:xfrm>
              <a:off x="-435429" y="6857991"/>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AE355DD-C7E7-4A4E-B99F-2A9022930A62}"/>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25DB4B-BB6C-4E96-B97C-7F608E23A5F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45" name="ING identifier">
            <a:extLst>
              <a:ext uri="{FF2B5EF4-FFF2-40B4-BE49-F238E27FC236}">
                <a16:creationId xmlns:a16="http://schemas.microsoft.com/office/drawing/2014/main" id="{EEE85C1B-203A-4958-A943-8138A468D0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44428" y="4964165"/>
            <a:ext cx="1647571" cy="1893836"/>
          </a:xfrm>
          <a:prstGeom prst="rect">
            <a:avLst/>
          </a:prstGeom>
        </p:spPr>
      </p:pic>
      <p:sp>
        <p:nvSpPr>
          <p:cNvPr id="7" name="Project Placeholder">
            <a:extLst>
              <a:ext uri="{FF2B5EF4-FFF2-40B4-BE49-F238E27FC236}">
                <a16:creationId xmlns:a16="http://schemas.microsoft.com/office/drawing/2014/main" id="{91CED5FC-8BD5-48C5-9E58-7BB378951BE7}"/>
              </a:ext>
            </a:extLst>
          </p:cNvPr>
          <p:cNvSpPr>
            <a:spLocks noGrp="1" noChangeAspect="1"/>
          </p:cNvSpPr>
          <p:nvPr>
            <p:ph type="pic" sz="quarter" idx="16" hasCustomPrompt="1"/>
          </p:nvPr>
        </p:nvSpPr>
        <p:spPr>
          <a:xfrm>
            <a:off x="658798" y="5896308"/>
            <a:ext cx="3857457" cy="961691"/>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
        <p:nvSpPr>
          <p:cNvPr id="22" name="Text Placeholder 2">
            <a:extLst>
              <a:ext uri="{FF2B5EF4-FFF2-40B4-BE49-F238E27FC236}">
                <a16:creationId xmlns:a16="http://schemas.microsoft.com/office/drawing/2014/main" id="{DE1C96E9-595E-4298-9E38-674AB1833A5D}"/>
              </a:ext>
            </a:extLst>
          </p:cNvPr>
          <p:cNvSpPr>
            <a:spLocks noGrp="1"/>
          </p:cNvSpPr>
          <p:nvPr>
            <p:ph type="body" sz="quarter" idx="14" hasCustomPrompt="1"/>
          </p:nvPr>
        </p:nvSpPr>
        <p:spPr>
          <a:xfrm>
            <a:off x="658999" y="5583940"/>
            <a:ext cx="5256000" cy="294302"/>
          </a:xfrm>
        </p:spPr>
        <p:txBody>
          <a:bodyPr wrap="square"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GB" sz="1600" b="0" i="0" kern="1200" baseline="0" noProof="0" dirty="0" smtClean="0">
                <a:solidFill>
                  <a:schemeClr val="tx1"/>
                </a:solidFill>
                <a:latin typeface="+mn-lt"/>
                <a:ea typeface="+mn-ea"/>
                <a:cs typeface="ING Me" pitchFamily="2" charset="0"/>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stStyle>
          <a:p>
            <a:pPr lvl="0"/>
            <a:r>
              <a:rPr lang="en-GB" noProof="0"/>
              <a:t>Click to add date</a:t>
            </a:r>
          </a:p>
        </p:txBody>
      </p:sp>
      <p:sp>
        <p:nvSpPr>
          <p:cNvPr id="20" name="Subtitle 2">
            <a:extLst>
              <a:ext uri="{FF2B5EF4-FFF2-40B4-BE49-F238E27FC236}">
                <a16:creationId xmlns:a16="http://schemas.microsoft.com/office/drawing/2014/main" id="{A8EDA20D-6EDD-4B8B-AFF1-92BB2BB3A93D}"/>
              </a:ext>
            </a:extLst>
          </p:cNvPr>
          <p:cNvSpPr>
            <a:spLocks noGrp="1"/>
          </p:cNvSpPr>
          <p:nvPr>
            <p:ph type="subTitle" idx="1" hasCustomPrompt="1"/>
          </p:nvPr>
        </p:nvSpPr>
        <p:spPr bwMode="gray">
          <a:xfrm>
            <a:off x="658998" y="5276905"/>
            <a:ext cx="5256000" cy="294302"/>
          </a:xfrm>
        </p:spPr>
        <p:txBody>
          <a:bodyPr wrap="square" l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156" name="Picture Placeholder 155">
            <a:extLst>
              <a:ext uri="{FF2B5EF4-FFF2-40B4-BE49-F238E27FC236}">
                <a16:creationId xmlns:a16="http://schemas.microsoft.com/office/drawing/2014/main" id="{7425731A-743F-4AF6-BD8E-C71C4F4E2EBD}"/>
              </a:ext>
            </a:extLst>
          </p:cNvPr>
          <p:cNvSpPr>
            <a:spLocks noGrp="1"/>
          </p:cNvSpPr>
          <p:nvPr>
            <p:ph type="pic" sz="quarter" idx="12"/>
          </p:nvPr>
        </p:nvSpPr>
        <p:spPr bwMode="gray">
          <a:xfrm>
            <a:off x="0" y="-176400"/>
            <a:ext cx="12192000" cy="5157745"/>
          </a:xfrm>
          <a:custGeom>
            <a:avLst/>
            <a:gdLst>
              <a:gd name="connsiteX0" fmla="*/ 0 w 12192000"/>
              <a:gd name="connsiteY0" fmla="*/ 0 h 5157745"/>
              <a:gd name="connsiteX1" fmla="*/ 12192000 w 12192000"/>
              <a:gd name="connsiteY1" fmla="*/ 0 h 5157745"/>
              <a:gd name="connsiteX2" fmla="*/ 12192000 w 12192000"/>
              <a:gd name="connsiteY2" fmla="*/ 5157745 h 5157745"/>
              <a:gd name="connsiteX3" fmla="*/ 191455 w 12192000"/>
              <a:gd name="connsiteY3" fmla="*/ 5157745 h 5157745"/>
              <a:gd name="connsiteX4" fmla="*/ 0 w 12192000"/>
              <a:gd name="connsiteY4" fmla="*/ 4966290 h 515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57745">
                <a:moveTo>
                  <a:pt x="0" y="0"/>
                </a:moveTo>
                <a:lnTo>
                  <a:pt x="12192000" y="0"/>
                </a:lnTo>
                <a:lnTo>
                  <a:pt x="12192000" y="5157745"/>
                </a:lnTo>
                <a:lnTo>
                  <a:pt x="191455" y="5157745"/>
                </a:lnTo>
                <a:cubicBezTo>
                  <a:pt x="85717" y="5157745"/>
                  <a:pt x="0" y="5072028"/>
                  <a:pt x="0" y="4966290"/>
                </a:cubicBezTo>
                <a:close/>
              </a:path>
            </a:pathLst>
          </a:custGeom>
          <a:solidFill>
            <a:schemeClr val="accent2">
              <a:lumMod val="20000"/>
              <a:lumOff val="80000"/>
              <a:alpha val="10000"/>
            </a:schemeClr>
          </a:solidFill>
        </p:spPr>
        <p:txBody>
          <a:bodyPr wrap="square" lIns="2880000" tIns="0" anchor="ctr" anchorCtr="0">
            <a:noAutofit/>
          </a:bodyPr>
          <a:lstStyle>
            <a:lvl1pPr algn="ctr">
              <a:defRPr sz="1400" b="0"/>
            </a:lvl1pPr>
          </a:lstStyle>
          <a:p>
            <a:r>
              <a:rPr lang="de-DE" noProof="0"/>
              <a:t>Bild durch Klicken auf Symbol hinzufügen</a:t>
            </a:r>
            <a:endParaRPr lang="en-GB" noProof="0"/>
          </a:p>
        </p:txBody>
      </p:sp>
      <p:sp>
        <p:nvSpPr>
          <p:cNvPr id="21" name="Text Placeholder 6">
            <a:extLst>
              <a:ext uri="{FF2B5EF4-FFF2-40B4-BE49-F238E27FC236}">
                <a16:creationId xmlns:a16="http://schemas.microsoft.com/office/drawing/2014/main" id="{D70CDBB0-369C-45DE-9CC2-370E4C98C65F}"/>
              </a:ext>
            </a:extLst>
          </p:cNvPr>
          <p:cNvSpPr>
            <a:spLocks noGrp="1"/>
          </p:cNvSpPr>
          <p:nvPr>
            <p:ph type="body" sz="quarter" idx="11" hasCustomPrompt="1"/>
          </p:nvPr>
        </p:nvSpPr>
        <p:spPr bwMode="gray">
          <a:xfrm>
            <a:off x="990000" y="2448480"/>
            <a:ext cx="4786024"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a:t>Click to add (sub)title</a:t>
            </a:r>
          </a:p>
        </p:txBody>
      </p:sp>
      <p:sp>
        <p:nvSpPr>
          <p:cNvPr id="19" name="Title 1">
            <a:extLst>
              <a:ext uri="{FF2B5EF4-FFF2-40B4-BE49-F238E27FC236}">
                <a16:creationId xmlns:a16="http://schemas.microsoft.com/office/drawing/2014/main" id="{2C9487CD-303C-46D0-A559-E815772F3479}"/>
              </a:ext>
            </a:extLst>
          </p:cNvPr>
          <p:cNvSpPr>
            <a:spLocks noGrp="1"/>
          </p:cNvSpPr>
          <p:nvPr>
            <p:ph type="ctrTitle" hasCustomPrompt="1"/>
          </p:nvPr>
        </p:nvSpPr>
        <p:spPr bwMode="gray">
          <a:xfrm>
            <a:off x="658799" y="1634860"/>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defRPr sz="3600">
                <a:solidFill>
                  <a:schemeClr val="bg1"/>
                </a:solidFill>
              </a:defRPr>
            </a:lvl1pPr>
          </a:lstStyle>
          <a:p>
            <a:r>
              <a:rPr lang="en-GB" noProof="0"/>
              <a:t>Click to add title</a:t>
            </a:r>
          </a:p>
        </p:txBody>
      </p:sp>
      <p:sp>
        <p:nvSpPr>
          <p:cNvPr id="16" name="TextBox 15">
            <a:extLst>
              <a:ext uri="{FF2B5EF4-FFF2-40B4-BE49-F238E27FC236}">
                <a16:creationId xmlns:a16="http://schemas.microsoft.com/office/drawing/2014/main" id="{B1450CF4-29E1-4E2F-8200-290A7992276F}"/>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err="1">
              <a:solidFill>
                <a:srgbClr val="696969"/>
              </a:solidFill>
            </a:endParaRPr>
          </a:p>
        </p:txBody>
      </p:sp>
      <p:sp>
        <p:nvSpPr>
          <p:cNvPr id="18" name="TextBox 17">
            <a:extLst>
              <a:ext uri="{FF2B5EF4-FFF2-40B4-BE49-F238E27FC236}">
                <a16:creationId xmlns:a16="http://schemas.microsoft.com/office/drawing/2014/main" id="{38BA3321-9936-456C-B89B-6FD2F1E8A37A}"/>
              </a:ext>
            </a:extLst>
          </p:cNvPr>
          <p:cNvSpPr txBox="1"/>
          <p:nvPr userDrawn="1"/>
        </p:nvSpPr>
        <p:spPr>
          <a:xfrm>
            <a:off x="-2261849" y="2123802"/>
            <a:ext cx="1826420" cy="4073798"/>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Click on the existing photo, and choose 'Cut' via the right mouse button.</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Select a photo from the last part of the PP file 'Useful elements, example slides and photos', or download a photo from the Media box &gt; Photos on the Brand Portal (https://brandportal.ing.com).</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Finally, click on the new picture and choose 'Move to Back' via the right mouse button to show the heading bars again.</a:t>
            </a:r>
            <a:endParaRPr lang="en-GB" sz="1000" b="0" err="1">
              <a:solidFill>
                <a:srgbClr val="696969"/>
              </a:solidFill>
            </a:endParaRPr>
          </a:p>
        </p:txBody>
      </p:sp>
    </p:spTree>
    <p:extLst>
      <p:ext uri="{BB962C8B-B14F-4D97-AF65-F5344CB8AC3E}">
        <p14:creationId xmlns:p14="http://schemas.microsoft.com/office/powerpoint/2010/main" val="2020258841"/>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full picture ING logo">
    <p:bg>
      <p:bgPr>
        <a:solidFill>
          <a:schemeClr val="bg1">
            <a:alpha val="1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75F6F7-FB67-4EC8-8492-B81B33A8C169}"/>
              </a:ext>
            </a:extLst>
          </p:cNvPr>
          <p:cNvGrpSpPr/>
          <p:nvPr userDrawn="1"/>
        </p:nvGrpSpPr>
        <p:grpSpPr>
          <a:xfrm>
            <a:off x="-435429" y="5878278"/>
            <a:ext cx="290286" cy="979713"/>
            <a:chOff x="-435429" y="5878278"/>
            <a:chExt cx="290286" cy="979713"/>
          </a:xfrm>
        </p:grpSpPr>
        <p:cxnSp>
          <p:nvCxnSpPr>
            <p:cNvPr id="15" name="Straight Connector 14">
              <a:extLst>
                <a:ext uri="{FF2B5EF4-FFF2-40B4-BE49-F238E27FC236}">
                  <a16:creationId xmlns:a16="http://schemas.microsoft.com/office/drawing/2014/main" id="{A087FD79-4C26-49F1-866C-EA798B35D4CC}"/>
                </a:ext>
              </a:extLst>
            </p:cNvPr>
            <p:cNvCxnSpPr/>
            <p:nvPr userDrawn="1"/>
          </p:nvCxnSpPr>
          <p:spPr>
            <a:xfrm>
              <a:off x="-435429" y="5878278"/>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7E1CC9-42C3-41DF-A063-2533A041EBD6}"/>
                </a:ext>
              </a:extLst>
            </p:cNvPr>
            <p:cNvCxnSpPr/>
            <p:nvPr userDrawn="1"/>
          </p:nvCxnSpPr>
          <p:spPr>
            <a:xfrm>
              <a:off x="-435429" y="6857991"/>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AE355DD-C7E7-4A4E-B99F-2A9022930A62}"/>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25DB4B-BB6C-4E96-B97C-7F608E23A5F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25" name="ING logo">
            <a:extLst>
              <a:ext uri="{FF2B5EF4-FFF2-40B4-BE49-F238E27FC236}">
                <a16:creationId xmlns:a16="http://schemas.microsoft.com/office/drawing/2014/main" id="{9E0C486C-31FE-42C0-85B9-EBE13E28A0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55361" y="6088977"/>
            <a:ext cx="1807116" cy="449934"/>
          </a:xfrm>
          <a:prstGeom prst="rect">
            <a:avLst/>
          </a:prstGeom>
        </p:spPr>
      </p:pic>
      <p:sp>
        <p:nvSpPr>
          <p:cNvPr id="22" name="Text Placeholder 2">
            <a:extLst>
              <a:ext uri="{FF2B5EF4-FFF2-40B4-BE49-F238E27FC236}">
                <a16:creationId xmlns:a16="http://schemas.microsoft.com/office/drawing/2014/main" id="{DE1C96E9-595E-4298-9E38-674AB1833A5D}"/>
              </a:ext>
            </a:extLst>
          </p:cNvPr>
          <p:cNvSpPr>
            <a:spLocks noGrp="1"/>
          </p:cNvSpPr>
          <p:nvPr>
            <p:ph type="body" sz="quarter" idx="14" hasCustomPrompt="1"/>
          </p:nvPr>
        </p:nvSpPr>
        <p:spPr>
          <a:xfrm>
            <a:off x="658798" y="5583940"/>
            <a:ext cx="5256000" cy="294302"/>
          </a:xfrm>
        </p:spPr>
        <p:txBody>
          <a:bodyPr wrap="square"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GB" sz="1600" b="0" i="0" kern="1200" baseline="0" noProof="0" dirty="0" smtClean="0">
                <a:solidFill>
                  <a:schemeClr val="tx1"/>
                </a:solidFill>
                <a:latin typeface="+mn-lt"/>
                <a:ea typeface="+mn-ea"/>
                <a:cs typeface="ING Me" pitchFamily="2" charset="0"/>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stStyle>
          <a:p>
            <a:pPr lvl="0"/>
            <a:r>
              <a:rPr lang="en-GB" noProof="0"/>
              <a:t>Click to add date</a:t>
            </a:r>
          </a:p>
        </p:txBody>
      </p:sp>
      <p:sp>
        <p:nvSpPr>
          <p:cNvPr id="20" name="Subtitle 2">
            <a:extLst>
              <a:ext uri="{FF2B5EF4-FFF2-40B4-BE49-F238E27FC236}">
                <a16:creationId xmlns:a16="http://schemas.microsoft.com/office/drawing/2014/main" id="{A8EDA20D-6EDD-4B8B-AFF1-92BB2BB3A93D}"/>
              </a:ext>
            </a:extLst>
          </p:cNvPr>
          <p:cNvSpPr>
            <a:spLocks noGrp="1"/>
          </p:cNvSpPr>
          <p:nvPr>
            <p:ph type="subTitle" idx="1" hasCustomPrompt="1"/>
          </p:nvPr>
        </p:nvSpPr>
        <p:spPr bwMode="gray">
          <a:xfrm>
            <a:off x="658798" y="5276905"/>
            <a:ext cx="5256000" cy="294302"/>
          </a:xfrm>
        </p:spPr>
        <p:txBody>
          <a:bodyPr wrap="square" l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29" name="Picture Placeholder 28">
            <a:extLst>
              <a:ext uri="{FF2B5EF4-FFF2-40B4-BE49-F238E27FC236}">
                <a16:creationId xmlns:a16="http://schemas.microsoft.com/office/drawing/2014/main" id="{A6006EC7-B988-467E-8549-F0245BF57349}"/>
              </a:ext>
            </a:extLst>
          </p:cNvPr>
          <p:cNvSpPr>
            <a:spLocks noGrp="1"/>
          </p:cNvSpPr>
          <p:nvPr>
            <p:ph type="pic" sz="quarter" idx="12"/>
          </p:nvPr>
        </p:nvSpPr>
        <p:spPr bwMode="gray">
          <a:xfrm>
            <a:off x="0" y="-176400"/>
            <a:ext cx="12192000" cy="5157745"/>
          </a:xfrm>
          <a:custGeom>
            <a:avLst/>
            <a:gdLst>
              <a:gd name="connsiteX0" fmla="*/ 0 w 12192000"/>
              <a:gd name="connsiteY0" fmla="*/ 0 h 5157745"/>
              <a:gd name="connsiteX1" fmla="*/ 12192000 w 12192000"/>
              <a:gd name="connsiteY1" fmla="*/ 0 h 5157745"/>
              <a:gd name="connsiteX2" fmla="*/ 12192000 w 12192000"/>
              <a:gd name="connsiteY2" fmla="*/ 5157745 h 5157745"/>
              <a:gd name="connsiteX3" fmla="*/ 191455 w 12192000"/>
              <a:gd name="connsiteY3" fmla="*/ 5157745 h 5157745"/>
              <a:gd name="connsiteX4" fmla="*/ 0 w 12192000"/>
              <a:gd name="connsiteY4" fmla="*/ 4966290 h 515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57745">
                <a:moveTo>
                  <a:pt x="0" y="0"/>
                </a:moveTo>
                <a:lnTo>
                  <a:pt x="12192000" y="0"/>
                </a:lnTo>
                <a:lnTo>
                  <a:pt x="12192000" y="5157745"/>
                </a:lnTo>
                <a:lnTo>
                  <a:pt x="191455" y="5157745"/>
                </a:lnTo>
                <a:cubicBezTo>
                  <a:pt x="85717" y="5157745"/>
                  <a:pt x="0" y="5072028"/>
                  <a:pt x="0" y="4966290"/>
                </a:cubicBezTo>
                <a:close/>
              </a:path>
            </a:pathLst>
          </a:custGeom>
          <a:solidFill>
            <a:schemeClr val="accent2">
              <a:lumMod val="20000"/>
              <a:lumOff val="80000"/>
              <a:alpha val="10000"/>
            </a:schemeClr>
          </a:solidFill>
        </p:spPr>
        <p:txBody>
          <a:bodyPr wrap="square" lIns="2880000" tIns="0" anchor="ctr" anchorCtr="0">
            <a:noAutofit/>
          </a:bodyPr>
          <a:lstStyle>
            <a:lvl1pPr algn="ctr">
              <a:defRPr sz="1400" b="0"/>
            </a:lvl1pPr>
          </a:lstStyle>
          <a:p>
            <a:r>
              <a:rPr lang="de-DE" noProof="0"/>
              <a:t>Bild durch Klicken auf Symbol hinzufügen</a:t>
            </a:r>
            <a:endParaRPr lang="en-GB" noProof="0"/>
          </a:p>
        </p:txBody>
      </p:sp>
      <p:sp>
        <p:nvSpPr>
          <p:cNvPr id="21" name="Text Placeholder 6">
            <a:extLst>
              <a:ext uri="{FF2B5EF4-FFF2-40B4-BE49-F238E27FC236}">
                <a16:creationId xmlns:a16="http://schemas.microsoft.com/office/drawing/2014/main" id="{D70CDBB0-369C-45DE-9CC2-370E4C98C65F}"/>
              </a:ext>
            </a:extLst>
          </p:cNvPr>
          <p:cNvSpPr>
            <a:spLocks noGrp="1"/>
          </p:cNvSpPr>
          <p:nvPr>
            <p:ph type="body" sz="quarter" idx="11" hasCustomPrompt="1"/>
          </p:nvPr>
        </p:nvSpPr>
        <p:spPr bwMode="gray">
          <a:xfrm>
            <a:off x="990000" y="2448480"/>
            <a:ext cx="4786024"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a:t>Click to add (sub)title</a:t>
            </a:r>
          </a:p>
        </p:txBody>
      </p:sp>
      <p:sp>
        <p:nvSpPr>
          <p:cNvPr id="19" name="Title 1">
            <a:extLst>
              <a:ext uri="{FF2B5EF4-FFF2-40B4-BE49-F238E27FC236}">
                <a16:creationId xmlns:a16="http://schemas.microsoft.com/office/drawing/2014/main" id="{2C9487CD-303C-46D0-A559-E815772F3479}"/>
              </a:ext>
            </a:extLst>
          </p:cNvPr>
          <p:cNvSpPr>
            <a:spLocks noGrp="1"/>
          </p:cNvSpPr>
          <p:nvPr>
            <p:ph type="ctrTitle" hasCustomPrompt="1"/>
          </p:nvPr>
        </p:nvSpPr>
        <p:spPr bwMode="gray">
          <a:xfrm>
            <a:off x="658800" y="1634399"/>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defRPr sz="3600" b="1">
                <a:solidFill>
                  <a:schemeClr val="bg1"/>
                </a:solidFill>
                <a:latin typeface="+mj-lt"/>
              </a:defRPr>
            </a:lvl1pPr>
          </a:lstStyle>
          <a:p>
            <a:r>
              <a:rPr lang="en-GB" noProof="0"/>
              <a:t>Click to add title</a:t>
            </a:r>
          </a:p>
        </p:txBody>
      </p:sp>
      <p:sp>
        <p:nvSpPr>
          <p:cNvPr id="28" name="Project Placeholder">
            <a:extLst>
              <a:ext uri="{FF2B5EF4-FFF2-40B4-BE49-F238E27FC236}">
                <a16:creationId xmlns:a16="http://schemas.microsoft.com/office/drawing/2014/main" id="{5E4AFE1E-9B76-42E0-A2EA-84F5D0E53D02}"/>
              </a:ext>
            </a:extLst>
          </p:cNvPr>
          <p:cNvSpPr>
            <a:spLocks noGrp="1" noChangeAspect="1"/>
          </p:cNvSpPr>
          <p:nvPr>
            <p:ph type="pic" sz="quarter" idx="16" hasCustomPrompt="1"/>
          </p:nvPr>
        </p:nvSpPr>
        <p:spPr>
          <a:xfrm>
            <a:off x="658798" y="5896309"/>
            <a:ext cx="3857408" cy="961679"/>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
        <p:nvSpPr>
          <p:cNvPr id="16" name="TextBox 15">
            <a:extLst>
              <a:ext uri="{FF2B5EF4-FFF2-40B4-BE49-F238E27FC236}">
                <a16:creationId xmlns:a16="http://schemas.microsoft.com/office/drawing/2014/main" id="{D6E113D3-2DD2-409B-B6A5-8210F7F82BD3}"/>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err="1">
              <a:solidFill>
                <a:srgbClr val="696969"/>
              </a:solidFill>
            </a:endParaRPr>
          </a:p>
        </p:txBody>
      </p:sp>
      <p:sp>
        <p:nvSpPr>
          <p:cNvPr id="18" name="TextBox 17">
            <a:extLst>
              <a:ext uri="{FF2B5EF4-FFF2-40B4-BE49-F238E27FC236}">
                <a16:creationId xmlns:a16="http://schemas.microsoft.com/office/drawing/2014/main" id="{8CB8308A-E701-41F6-94DB-7B598273B2FF}"/>
              </a:ext>
            </a:extLst>
          </p:cNvPr>
          <p:cNvSpPr txBox="1"/>
          <p:nvPr userDrawn="1"/>
        </p:nvSpPr>
        <p:spPr>
          <a:xfrm>
            <a:off x="-2261849" y="2123802"/>
            <a:ext cx="1826420" cy="4073798"/>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Click on the existing photo, and choose 'Cut' via the right mouse button.</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Select a photo from the last part of the PP file 'Useful elements, example slides and photos', or download a photo from the Media box &gt; Photos on the Brand Portal (https://brandportal.ing.com).</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endParaRPr lang="en-US" sz="1000" b="0">
              <a:solidFill>
                <a:srgbClr val="696969"/>
              </a:solidFill>
            </a:endParaRPr>
          </a:p>
          <a:p>
            <a:pPr marL="72000" marR="0" lvl="0" indent="-72000" algn="l" defTabSz="914400" rtl="0" eaLnBrk="1" fontAlgn="auto" latinLnBrk="0" hangingPunct="1">
              <a:lnSpc>
                <a:spcPct val="100000"/>
              </a:lnSpc>
              <a:spcBef>
                <a:spcPts val="0"/>
              </a:spcBef>
              <a:spcAft>
                <a:spcPts val="0"/>
              </a:spcAft>
              <a:buClrTx/>
              <a:buSzTx/>
              <a:buFont typeface="ING Me" panose="02000506040000020004" pitchFamily="50" charset="0"/>
              <a:buChar char="–"/>
              <a:tabLst/>
              <a:defRPr/>
            </a:pPr>
            <a:r>
              <a:rPr lang="en-US" sz="1000" b="0">
                <a:solidFill>
                  <a:srgbClr val="696969"/>
                </a:solidFill>
              </a:rPr>
              <a:t>Finally, click on the new picture and choose 'Move to Back' via the right mouse button to show the heading bars again.</a:t>
            </a:r>
            <a:endParaRPr lang="en-GB" sz="1000" b="0" err="1">
              <a:solidFill>
                <a:srgbClr val="696969"/>
              </a:solidFill>
            </a:endParaRPr>
          </a:p>
        </p:txBody>
      </p:sp>
    </p:spTree>
    <p:extLst>
      <p:ext uri="{BB962C8B-B14F-4D97-AF65-F5344CB8AC3E}">
        <p14:creationId xmlns:p14="http://schemas.microsoft.com/office/powerpoint/2010/main" val="1013625776"/>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white ING logo">
    <p:bg bwMode="gray">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8D78F9-BB7D-40AA-8961-EB7AA360E747}"/>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err="1">
              <a:solidFill>
                <a:schemeClr val="tx1"/>
              </a:solidFill>
            </a:endParaRPr>
          </a:p>
        </p:txBody>
      </p:sp>
      <p:cxnSp>
        <p:nvCxnSpPr>
          <p:cNvPr id="10" name="Straight Connector 9">
            <a:extLst>
              <a:ext uri="{FF2B5EF4-FFF2-40B4-BE49-F238E27FC236}">
                <a16:creationId xmlns:a16="http://schemas.microsoft.com/office/drawing/2014/main" id="{8EDB157E-826F-4E03-8A69-685294EC5B1D}"/>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73288B3-3A33-4122-B8B7-0142A71D1C97}"/>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12" name="ING logo">
            <a:extLst>
              <a:ext uri="{FF2B5EF4-FFF2-40B4-BE49-F238E27FC236}">
                <a16:creationId xmlns:a16="http://schemas.microsoft.com/office/drawing/2014/main" id="{4D97A26D-2654-4F2E-A196-B6096B1AEB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55361" y="6088977"/>
            <a:ext cx="1807116" cy="449934"/>
          </a:xfrm>
          <a:prstGeom prst="rect">
            <a:avLst/>
          </a:prstGeom>
        </p:spPr>
      </p:pic>
      <p:sp>
        <p:nvSpPr>
          <p:cNvPr id="3" name="Text Placeholder 2">
            <a:extLst>
              <a:ext uri="{FF2B5EF4-FFF2-40B4-BE49-F238E27FC236}">
                <a16:creationId xmlns:a16="http://schemas.microsoft.com/office/drawing/2014/main" id="{F7D0D5B2-609E-47E4-8BC9-E79E8E4C625C}"/>
              </a:ext>
            </a:extLst>
          </p:cNvPr>
          <p:cNvSpPr>
            <a:spLocks noGrp="1"/>
          </p:cNvSpPr>
          <p:nvPr>
            <p:ph type="body" sz="quarter" idx="12" hasCustomPrompt="1"/>
          </p:nvPr>
        </p:nvSpPr>
        <p:spPr>
          <a:xfrm>
            <a:off x="658800" y="5583600"/>
            <a:ext cx="5256000" cy="294302"/>
          </a:xfrm>
        </p:spPr>
        <p:txBody>
          <a:bodyPr wrap="square" lIns="0"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0" i="0" kern="1200" baseline="0" dirty="0" smtClean="0">
                <a:solidFill>
                  <a:schemeClr val="tx1"/>
                </a:solidFill>
                <a:latin typeface="+mn-lt"/>
                <a:ea typeface="+mn-ea"/>
                <a:cs typeface="ING Me" pitchFamily="2" charset="0"/>
              </a:defRPr>
            </a:lvl1pPr>
            <a:lvl2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2pPr>
            <a:lvl3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3pPr>
            <a:lvl4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4pPr>
            <a:lvl5pPr marL="0" indent="0" algn="l" defTabSz="914400" rtl="0" eaLnBrk="1" latinLnBrk="0" hangingPunct="1">
              <a:lnSpc>
                <a:spcPts val="2200"/>
              </a:lnSpc>
              <a:spcBef>
                <a:spcPts val="0"/>
              </a:spcBef>
              <a:spcAft>
                <a:spcPts val="0"/>
              </a:spcAft>
              <a:buFont typeface="Arial" panose="020B0604020202020204" pitchFamily="34" charset="0"/>
              <a:buNone/>
              <a:defRPr lang="nl-NL" sz="2000" b="0" i="0" kern="1200" baseline="0" dirty="0">
                <a:solidFill>
                  <a:schemeClr val="tx1"/>
                </a:solidFill>
                <a:latin typeface="+mn-lt"/>
                <a:ea typeface="+mn-ea"/>
                <a:cs typeface="ING Me" pitchFamily="2" charset="0"/>
              </a:defRPr>
            </a:lvl5pPr>
          </a:lstStyle>
          <a:p>
            <a:pPr lvl="0"/>
            <a:r>
              <a:rPr lang="en-GB" noProof="0"/>
              <a:t>Click to add date</a:t>
            </a:r>
          </a:p>
        </p:txBody>
      </p:sp>
      <p:sp>
        <p:nvSpPr>
          <p:cNvPr id="26" name="Subtitle 2"/>
          <p:cNvSpPr>
            <a:spLocks noGrp="1"/>
          </p:cNvSpPr>
          <p:nvPr>
            <p:ph type="subTitle" idx="1" hasCustomPrompt="1"/>
          </p:nvPr>
        </p:nvSpPr>
        <p:spPr bwMode="gray">
          <a:xfrm>
            <a:off x="658800" y="5277600"/>
            <a:ext cx="5256000" cy="294302"/>
          </a:xfrm>
        </p:spPr>
        <p:txBody>
          <a:bodyPr wrap="square" lIns="0" tIns="0" rIns="36000" bIns="72000" anchor="t" anchorCtr="0">
            <a:spAutoFit/>
          </a:bodyPr>
          <a:lstStyle>
            <a:lvl1pPr marL="0" indent="0" algn="l">
              <a:lnSpc>
                <a:spcPct val="90000"/>
              </a:lnSpc>
              <a:buNone/>
              <a:defRPr sz="1600" b="1" i="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27" name="Text Placeholder 6"/>
          <p:cNvSpPr>
            <a:spLocks noGrp="1"/>
          </p:cNvSpPr>
          <p:nvPr>
            <p:ph type="body" sz="quarter" idx="11" hasCustomPrompt="1"/>
          </p:nvPr>
        </p:nvSpPr>
        <p:spPr bwMode="gray">
          <a:xfrm>
            <a:off x="990000" y="2448000"/>
            <a:ext cx="4786024" cy="732995"/>
          </a:xfrm>
          <a:prstGeom prst="roundRect">
            <a:avLst>
              <a:gd name="adj" fmla="val 13767"/>
            </a:avLst>
          </a:prstGeom>
          <a:solidFill>
            <a:srgbClr val="FF6200"/>
          </a:solidFill>
        </p:spPr>
        <p:txBody>
          <a:bodyPr wrap="none" lIns="108000" tIns="108000" rIns="108000" bIns="72000" anchor="t" anchorCtr="0">
            <a:spAutoFit/>
          </a:bodyPr>
          <a:lstStyle>
            <a:lvl1pPr>
              <a:lnSpc>
                <a:spcPct val="90000"/>
              </a:lnSpc>
              <a:spcBef>
                <a:spcPts val="0"/>
              </a:spcBef>
              <a:defRPr sz="3600" b="1">
                <a:solidFill>
                  <a:schemeClr val="bg1"/>
                </a:solidFill>
                <a:latin typeface="+mj-lt"/>
              </a:defRPr>
            </a:lvl1pPr>
          </a:lstStyle>
          <a:p>
            <a:pPr lvl="0"/>
            <a:r>
              <a:rPr lang="en-GB" noProof="0"/>
              <a:t>Click to add (sub)title</a:t>
            </a:r>
          </a:p>
        </p:txBody>
      </p:sp>
      <p:sp>
        <p:nvSpPr>
          <p:cNvPr id="25" name="Title 1"/>
          <p:cNvSpPr>
            <a:spLocks noGrp="1"/>
          </p:cNvSpPr>
          <p:nvPr>
            <p:ph type="ctrTitle" hasCustomPrompt="1"/>
          </p:nvPr>
        </p:nvSpPr>
        <p:spPr bwMode="gray">
          <a:xfrm>
            <a:off x="658856" y="1634400"/>
            <a:ext cx="3712436" cy="738000"/>
          </a:xfrm>
          <a:prstGeom prst="roundRect">
            <a:avLst>
              <a:gd name="adj" fmla="val 13767"/>
            </a:avLst>
          </a:prstGeom>
          <a:solidFill>
            <a:srgbClr val="FF6200"/>
          </a:solidFill>
          <a:ln w="6350">
            <a:noFill/>
          </a:ln>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r>
              <a:rPr lang="en-GB" noProof="0"/>
              <a:t>Click to add title</a:t>
            </a:r>
          </a:p>
        </p:txBody>
      </p:sp>
      <p:sp>
        <p:nvSpPr>
          <p:cNvPr id="22" name="Project Placeholder">
            <a:extLst>
              <a:ext uri="{FF2B5EF4-FFF2-40B4-BE49-F238E27FC236}">
                <a16:creationId xmlns:a16="http://schemas.microsoft.com/office/drawing/2014/main" id="{FF773A2F-D10D-414B-B226-9CEDBFF8ADC7}"/>
              </a:ext>
            </a:extLst>
          </p:cNvPr>
          <p:cNvSpPr>
            <a:spLocks noGrp="1" noChangeAspect="1"/>
          </p:cNvSpPr>
          <p:nvPr>
            <p:ph type="pic" sz="quarter" idx="16" hasCustomPrompt="1"/>
          </p:nvPr>
        </p:nvSpPr>
        <p:spPr>
          <a:xfrm>
            <a:off x="658798" y="5896309"/>
            <a:ext cx="3857456" cy="961691"/>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
        <p:nvSpPr>
          <p:cNvPr id="13" name="TextBox 12">
            <a:extLst>
              <a:ext uri="{FF2B5EF4-FFF2-40B4-BE49-F238E27FC236}">
                <a16:creationId xmlns:a16="http://schemas.microsoft.com/office/drawing/2014/main" id="{A3E72A35-A7D1-43E0-A540-B9177A307238}"/>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err="1">
              <a:solidFill>
                <a:srgbClr val="696969"/>
              </a:solidFill>
            </a:endParaRPr>
          </a:p>
        </p:txBody>
      </p:sp>
    </p:spTree>
    <p:extLst>
      <p:ext uri="{BB962C8B-B14F-4D97-AF65-F5344CB8AC3E}">
        <p14:creationId xmlns:p14="http://schemas.microsoft.com/office/powerpoint/2010/main" val="1928350504"/>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confidential">
    <p:bg bwMode="gray">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56146B7-AF2E-4DE8-8CDE-8B02DF175E96}"/>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err="1">
              <a:solidFill>
                <a:schemeClr val="tx1"/>
              </a:solidFill>
            </a:endParaRPr>
          </a:p>
        </p:txBody>
      </p:sp>
      <p:cxnSp>
        <p:nvCxnSpPr>
          <p:cNvPr id="31" name="Straight Connector 30">
            <a:extLst>
              <a:ext uri="{FF2B5EF4-FFF2-40B4-BE49-F238E27FC236}">
                <a16:creationId xmlns:a16="http://schemas.microsoft.com/office/drawing/2014/main" id="{AF3841C3-786F-4D83-8BF4-69251CE4BFA7}"/>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697F024-B1A5-460A-9648-F7B29A9BC9CC}"/>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42" name="ING identifier">
            <a:extLst>
              <a:ext uri="{FF2B5EF4-FFF2-40B4-BE49-F238E27FC236}">
                <a16:creationId xmlns:a16="http://schemas.microsoft.com/office/drawing/2014/main" id="{7048FB88-5778-4A03-AD57-DF35DC1E8E3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544428" y="4964165"/>
            <a:ext cx="1647571" cy="1893836"/>
          </a:xfrm>
          <a:prstGeom prst="rect">
            <a:avLst/>
          </a:prstGeom>
        </p:spPr>
      </p:pic>
      <p:grpSp>
        <p:nvGrpSpPr>
          <p:cNvPr id="56" name="Confidential"/>
          <p:cNvGrpSpPr/>
          <p:nvPr userDrawn="1"/>
        </p:nvGrpSpPr>
        <p:grpSpPr>
          <a:xfrm>
            <a:off x="10749167" y="-133099"/>
            <a:ext cx="1441027" cy="1565166"/>
            <a:chOff x="5364088" y="4720073"/>
            <a:chExt cx="1441027" cy="1565166"/>
          </a:xfrm>
        </p:grpSpPr>
        <p:sp>
          <p:nvSpPr>
            <p:cNvPr id="57" name="Freeform 5"/>
            <p:cNvSpPr>
              <a:spLocks/>
            </p:cNvSpPr>
            <p:nvPr/>
          </p:nvSpPr>
          <p:spPr bwMode="gray">
            <a:xfrm>
              <a:off x="5364088" y="4844212"/>
              <a:ext cx="1441027" cy="1441027"/>
            </a:xfrm>
            <a:custGeom>
              <a:avLst/>
              <a:gdLst>
                <a:gd name="T0" fmla="*/ 0 w 810"/>
                <a:gd name="T1" fmla="*/ 0 h 810"/>
                <a:gd name="T2" fmla="*/ 810 w 810"/>
                <a:gd name="T3" fmla="*/ 810 h 810"/>
                <a:gd name="T4" fmla="*/ 810 w 810"/>
                <a:gd name="T5" fmla="*/ 536 h 810"/>
                <a:gd name="T6" fmla="*/ 274 w 810"/>
                <a:gd name="T7" fmla="*/ 0 h 810"/>
                <a:gd name="T8" fmla="*/ 0 w 810"/>
                <a:gd name="T9" fmla="*/ 0 h 810"/>
              </a:gdLst>
              <a:ahLst/>
              <a:cxnLst>
                <a:cxn ang="0">
                  <a:pos x="T0" y="T1"/>
                </a:cxn>
                <a:cxn ang="0">
                  <a:pos x="T2" y="T3"/>
                </a:cxn>
                <a:cxn ang="0">
                  <a:pos x="T4" y="T5"/>
                </a:cxn>
                <a:cxn ang="0">
                  <a:pos x="T6" y="T7"/>
                </a:cxn>
                <a:cxn ang="0">
                  <a:pos x="T8" y="T9"/>
                </a:cxn>
              </a:cxnLst>
              <a:rect l="0" t="0" r="r" b="b"/>
              <a:pathLst>
                <a:path w="810" h="810">
                  <a:moveTo>
                    <a:pt x="0" y="0"/>
                  </a:moveTo>
                  <a:lnTo>
                    <a:pt x="810" y="810"/>
                  </a:lnTo>
                  <a:lnTo>
                    <a:pt x="810" y="536"/>
                  </a:lnTo>
                  <a:lnTo>
                    <a:pt x="274" y="0"/>
                  </a:lnTo>
                  <a:lnTo>
                    <a:pt x="0" y="0"/>
                  </a:lnTo>
                  <a:close/>
                </a:path>
              </a:pathLst>
            </a:custGeom>
            <a:solidFill>
              <a:srgbClr val="17A7DC"/>
            </a:solidFill>
            <a:ln w="19050">
              <a:solidFill>
                <a:srgbClr val="60A6DA"/>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80" name="Title 14"/>
            <p:cNvSpPr txBox="1">
              <a:spLocks/>
            </p:cNvSpPr>
            <p:nvPr userDrawn="1"/>
          </p:nvSpPr>
          <p:spPr bwMode="gray">
            <a:xfrm rot="2700000">
              <a:off x="5481455" y="5320862"/>
              <a:ext cx="1447800" cy="246221"/>
            </a:xfrm>
            <a:prstGeom prst="rect">
              <a:avLst/>
            </a:prstGeom>
          </p:spPr>
          <p:txBody>
            <a:bodyPr vert="horz" wrap="none" lIns="0" tIns="0" rIns="0" bIns="0" rtlCol="0" anchor="ctr" anchorCtr="0">
              <a:noAutofit/>
            </a:bodyPr>
            <a:lstStyle>
              <a:lvl1pPr algn="l" defTabSz="914400" rtl="0" eaLnBrk="1" latinLnBrk="0" hangingPunct="1">
                <a:lnSpc>
                  <a:spcPts val="4600"/>
                </a:lnSpc>
                <a:spcBef>
                  <a:spcPct val="0"/>
                </a:spcBef>
                <a:buNone/>
                <a:defRPr sz="4400" b="1" kern="1200" baseline="0">
                  <a:solidFill>
                    <a:schemeClr val="bg1"/>
                  </a:solidFill>
                  <a:latin typeface="+mj-lt"/>
                  <a:ea typeface="+mj-ea"/>
                  <a:cs typeface="Arial" panose="020B0604020202020204" pitchFamily="34" charset="0"/>
                </a:defRPr>
              </a:lvl1pPr>
            </a:lstStyle>
            <a:p>
              <a:pPr algn="ctr">
                <a:lnSpc>
                  <a:spcPct val="100000"/>
                </a:lnSpc>
              </a:pPr>
              <a:r>
                <a:rPr lang="en-GB" sz="1600" noProof="0"/>
                <a:t>Confidential</a:t>
              </a:r>
            </a:p>
          </p:txBody>
        </p:sp>
      </p:grpSp>
      <p:sp>
        <p:nvSpPr>
          <p:cNvPr id="18" name="Text Placeholder 2">
            <a:extLst>
              <a:ext uri="{FF2B5EF4-FFF2-40B4-BE49-F238E27FC236}">
                <a16:creationId xmlns:a16="http://schemas.microsoft.com/office/drawing/2014/main" id="{31A93502-8C63-400E-A1C4-EEDA0C0DA4BD}"/>
              </a:ext>
            </a:extLst>
          </p:cNvPr>
          <p:cNvSpPr>
            <a:spLocks noGrp="1"/>
          </p:cNvSpPr>
          <p:nvPr>
            <p:ph type="body" sz="quarter" idx="12" hasCustomPrompt="1"/>
          </p:nvPr>
        </p:nvSpPr>
        <p:spPr>
          <a:xfrm>
            <a:off x="658800" y="5583600"/>
            <a:ext cx="5256000" cy="294302"/>
          </a:xfrm>
        </p:spPr>
        <p:txBody>
          <a:bodyPr wrap="none"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600" b="0" i="0" kern="1200" baseline="0" dirty="0" smtClean="0">
                <a:solidFill>
                  <a:schemeClr val="tx1"/>
                </a:solidFill>
                <a:latin typeface="+mn-lt"/>
                <a:ea typeface="+mn-ea"/>
                <a:cs typeface="ING Me" pitchFamily="2" charset="0"/>
              </a:defRPr>
            </a:lvl1pPr>
            <a:lvl2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2pPr>
            <a:lvl3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3pPr>
            <a:lvl4pPr marL="0" indent="0" algn="l" defTabSz="914400" rtl="0" eaLnBrk="1" latinLnBrk="0" hangingPunct="1">
              <a:lnSpc>
                <a:spcPts val="2200"/>
              </a:lnSpc>
              <a:spcBef>
                <a:spcPts val="0"/>
              </a:spcBef>
              <a:spcAft>
                <a:spcPts val="0"/>
              </a:spcAft>
              <a:buFont typeface="Arial" panose="020B0604020202020204" pitchFamily="34" charset="0"/>
              <a:buNone/>
              <a:defRPr lang="en-US" sz="2000" b="0" i="0" kern="1200" baseline="0" dirty="0" smtClean="0">
                <a:solidFill>
                  <a:schemeClr val="tx1"/>
                </a:solidFill>
                <a:latin typeface="+mn-lt"/>
                <a:ea typeface="+mn-ea"/>
                <a:cs typeface="ING Me" pitchFamily="2" charset="0"/>
              </a:defRPr>
            </a:lvl4pPr>
            <a:lvl5pPr marL="0" indent="0" algn="l" defTabSz="914400" rtl="0" eaLnBrk="1" latinLnBrk="0" hangingPunct="1">
              <a:lnSpc>
                <a:spcPts val="2200"/>
              </a:lnSpc>
              <a:spcBef>
                <a:spcPts val="0"/>
              </a:spcBef>
              <a:spcAft>
                <a:spcPts val="0"/>
              </a:spcAft>
              <a:buFont typeface="Arial" panose="020B0604020202020204" pitchFamily="34" charset="0"/>
              <a:buNone/>
              <a:defRPr lang="nl-NL" sz="2000" b="0" i="0" kern="1200" baseline="0" dirty="0">
                <a:solidFill>
                  <a:schemeClr val="tx1"/>
                </a:solidFill>
                <a:latin typeface="+mn-lt"/>
                <a:ea typeface="+mn-ea"/>
                <a:cs typeface="ING Me" pitchFamily="2" charset="0"/>
              </a:defRPr>
            </a:lvl5pPr>
          </a:lstStyle>
          <a:p>
            <a:pPr lvl="0"/>
            <a:r>
              <a:rPr lang="en-GB" noProof="0"/>
              <a:t>Click to add date</a:t>
            </a:r>
          </a:p>
        </p:txBody>
      </p:sp>
      <p:sp>
        <p:nvSpPr>
          <p:cNvPr id="16" name="Subtitle 2">
            <a:extLst>
              <a:ext uri="{FF2B5EF4-FFF2-40B4-BE49-F238E27FC236}">
                <a16:creationId xmlns:a16="http://schemas.microsoft.com/office/drawing/2014/main" id="{EF8E7523-A00E-407A-913C-45E2F1A70617}"/>
              </a:ext>
            </a:extLst>
          </p:cNvPr>
          <p:cNvSpPr>
            <a:spLocks noGrp="1"/>
          </p:cNvSpPr>
          <p:nvPr>
            <p:ph type="subTitle" idx="1" hasCustomPrompt="1"/>
          </p:nvPr>
        </p:nvSpPr>
        <p:spPr bwMode="gray">
          <a:xfrm>
            <a:off x="658800" y="5277600"/>
            <a:ext cx="5256000" cy="294302"/>
          </a:xfrm>
        </p:spPr>
        <p:txBody>
          <a:bodyPr wrap="none" rIns="36000" bIns="72000" anchor="t" anchorCtr="0">
            <a:spAutoFit/>
          </a:bodyPr>
          <a:lstStyle>
            <a:lvl1pPr marL="0" indent="0" algn="l">
              <a:lnSpc>
                <a:spcPct val="90000"/>
              </a:lnSpc>
              <a:buNone/>
              <a:defRPr sz="1600" b="1" i="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17" name="Text Placeholder 6">
            <a:extLst>
              <a:ext uri="{FF2B5EF4-FFF2-40B4-BE49-F238E27FC236}">
                <a16:creationId xmlns:a16="http://schemas.microsoft.com/office/drawing/2014/main" id="{94157F79-315F-44DE-A12C-D9E5A3767D63}"/>
              </a:ext>
            </a:extLst>
          </p:cNvPr>
          <p:cNvSpPr>
            <a:spLocks noGrp="1"/>
          </p:cNvSpPr>
          <p:nvPr>
            <p:ph type="body" sz="quarter" idx="11" hasCustomPrompt="1"/>
          </p:nvPr>
        </p:nvSpPr>
        <p:spPr bwMode="gray">
          <a:xfrm>
            <a:off x="990000" y="2448000"/>
            <a:ext cx="4786024" cy="732995"/>
          </a:xfrm>
          <a:prstGeom prst="roundRect">
            <a:avLst>
              <a:gd name="adj" fmla="val 13767"/>
            </a:avLst>
          </a:prstGeom>
          <a:solidFill>
            <a:srgbClr val="FF6200"/>
          </a:solidFill>
        </p:spPr>
        <p:txBody>
          <a:bodyPr wrap="none" lIns="108000" tIns="108000" rIns="108000" bIns="72000" anchor="t" anchorCtr="0">
            <a:spAutoFit/>
          </a:bodyPr>
          <a:lstStyle>
            <a:lvl1pPr>
              <a:lnSpc>
                <a:spcPct val="90000"/>
              </a:lnSpc>
              <a:spcBef>
                <a:spcPts val="0"/>
              </a:spcBef>
              <a:defRPr sz="3600" b="1">
                <a:solidFill>
                  <a:schemeClr val="bg1"/>
                </a:solidFill>
                <a:latin typeface="+mj-lt"/>
              </a:defRPr>
            </a:lvl1pPr>
          </a:lstStyle>
          <a:p>
            <a:pPr lvl="0"/>
            <a:r>
              <a:rPr lang="en-GB" noProof="0"/>
              <a:t>Click to add (sub)title</a:t>
            </a:r>
          </a:p>
        </p:txBody>
      </p:sp>
      <p:sp>
        <p:nvSpPr>
          <p:cNvPr id="15" name="Title 1">
            <a:extLst>
              <a:ext uri="{FF2B5EF4-FFF2-40B4-BE49-F238E27FC236}">
                <a16:creationId xmlns:a16="http://schemas.microsoft.com/office/drawing/2014/main" id="{FB66016B-0337-48AD-9FB8-3ADE7AC6E87B}"/>
              </a:ext>
            </a:extLst>
          </p:cNvPr>
          <p:cNvSpPr>
            <a:spLocks noGrp="1"/>
          </p:cNvSpPr>
          <p:nvPr>
            <p:ph type="ctrTitle" hasCustomPrompt="1"/>
          </p:nvPr>
        </p:nvSpPr>
        <p:spPr bwMode="gray">
          <a:xfrm>
            <a:off x="658800" y="1634400"/>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r>
              <a:rPr lang="en-GB" noProof="0"/>
              <a:t>Click to add title</a:t>
            </a:r>
          </a:p>
        </p:txBody>
      </p:sp>
      <p:sp>
        <p:nvSpPr>
          <p:cNvPr id="25" name="Project Placeholder">
            <a:extLst>
              <a:ext uri="{FF2B5EF4-FFF2-40B4-BE49-F238E27FC236}">
                <a16:creationId xmlns:a16="http://schemas.microsoft.com/office/drawing/2014/main" id="{44B18234-54BA-46FF-9EAC-032FC38EC41C}"/>
              </a:ext>
            </a:extLst>
          </p:cNvPr>
          <p:cNvSpPr>
            <a:spLocks noGrp="1" noChangeAspect="1"/>
          </p:cNvSpPr>
          <p:nvPr>
            <p:ph type="pic" sz="quarter" idx="16" hasCustomPrompt="1"/>
          </p:nvPr>
        </p:nvSpPr>
        <p:spPr>
          <a:xfrm>
            <a:off x="658798" y="5896308"/>
            <a:ext cx="3857455" cy="961691"/>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
        <p:nvSpPr>
          <p:cNvPr id="19" name="TextBox 18">
            <a:extLst>
              <a:ext uri="{FF2B5EF4-FFF2-40B4-BE49-F238E27FC236}">
                <a16:creationId xmlns:a16="http://schemas.microsoft.com/office/drawing/2014/main" id="{BA4E0B8E-6BE9-416D-B911-912E50333F27}"/>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err="1">
              <a:solidFill>
                <a:srgbClr val="696969"/>
              </a:solidFill>
            </a:endParaRPr>
          </a:p>
        </p:txBody>
      </p:sp>
    </p:spTree>
    <p:extLst>
      <p:ext uri="{BB962C8B-B14F-4D97-AF65-F5344CB8AC3E}">
        <p14:creationId xmlns:p14="http://schemas.microsoft.com/office/powerpoint/2010/main" val="265050868"/>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full picture confidential">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86FEC7-4848-4673-A9C4-5B2F4BF62633}"/>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err="1">
              <a:solidFill>
                <a:schemeClr val="tx1"/>
              </a:solidFill>
            </a:endParaRPr>
          </a:p>
        </p:txBody>
      </p:sp>
      <p:grpSp>
        <p:nvGrpSpPr>
          <p:cNvPr id="23" name="Group 22">
            <a:extLst>
              <a:ext uri="{FF2B5EF4-FFF2-40B4-BE49-F238E27FC236}">
                <a16:creationId xmlns:a16="http://schemas.microsoft.com/office/drawing/2014/main" id="{FDADF138-7C24-4C0D-B684-AF614FA3BF9B}"/>
              </a:ext>
            </a:extLst>
          </p:cNvPr>
          <p:cNvGrpSpPr/>
          <p:nvPr userDrawn="1"/>
        </p:nvGrpSpPr>
        <p:grpSpPr>
          <a:xfrm>
            <a:off x="-435429" y="5878278"/>
            <a:ext cx="290286" cy="979713"/>
            <a:chOff x="-435429" y="5878278"/>
            <a:chExt cx="290286" cy="979713"/>
          </a:xfrm>
        </p:grpSpPr>
        <p:cxnSp>
          <p:nvCxnSpPr>
            <p:cNvPr id="24" name="Straight Connector 23">
              <a:extLst>
                <a:ext uri="{FF2B5EF4-FFF2-40B4-BE49-F238E27FC236}">
                  <a16:creationId xmlns:a16="http://schemas.microsoft.com/office/drawing/2014/main" id="{879E898A-2066-4366-95E3-5DD9BB3FCF23}"/>
                </a:ext>
              </a:extLst>
            </p:cNvPr>
            <p:cNvCxnSpPr/>
            <p:nvPr userDrawn="1"/>
          </p:nvCxnSpPr>
          <p:spPr>
            <a:xfrm>
              <a:off x="-435429" y="5878278"/>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D5E4A7-D69F-4A1C-84B6-01182918AD2F}"/>
                </a:ext>
              </a:extLst>
            </p:cNvPr>
            <p:cNvCxnSpPr/>
            <p:nvPr userDrawn="1"/>
          </p:nvCxnSpPr>
          <p:spPr>
            <a:xfrm>
              <a:off x="-435429" y="6857991"/>
              <a:ext cx="290286"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3D2BCD13-0B5C-4CE8-9033-79C163DDE18F}"/>
              </a:ext>
            </a:extLst>
          </p:cNvPr>
          <p:cNvCxnSpPr/>
          <p:nvPr userDrawn="1"/>
        </p:nvCxnSpPr>
        <p:spPr>
          <a:xfrm>
            <a:off x="659028" y="7003142"/>
            <a:ext cx="0" cy="290284"/>
          </a:xfrm>
          <a:prstGeom prst="line">
            <a:avLst/>
          </a:prstGeom>
          <a:ln w="6350" cap="rnd">
            <a:solidFill>
              <a:srgbClr val="559BD1"/>
            </a:solidFill>
            <a:round/>
            <a:head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A3BA10-8A9F-4918-A071-10F75A27DE02}"/>
              </a:ext>
            </a:extLst>
          </p:cNvPr>
          <p:cNvSpPr txBox="1"/>
          <p:nvPr userDrawn="1"/>
        </p:nvSpPr>
        <p:spPr>
          <a:xfrm>
            <a:off x="577225" y="7319409"/>
            <a:ext cx="1575426" cy="226591"/>
          </a:xfrm>
          <a:prstGeom prst="rect">
            <a:avLst/>
          </a:prstGeom>
          <a:noFill/>
        </p:spPr>
        <p:txBody>
          <a:bodyPr wrap="square" lIns="36000" tIns="36000" rIns="36000" bIns="36000" rtlCol="0">
            <a:spAutoFit/>
          </a:bodyPr>
          <a:lstStyle/>
          <a:p>
            <a:r>
              <a:rPr lang="en-GB" sz="1000" b="0">
                <a:solidFill>
                  <a:srgbClr val="696969"/>
                </a:solidFill>
              </a:rPr>
              <a:t>Alignment indicator</a:t>
            </a:r>
            <a:endParaRPr lang="en-GB" sz="1000" b="0" err="1">
              <a:solidFill>
                <a:srgbClr val="696969"/>
              </a:solidFill>
            </a:endParaRPr>
          </a:p>
        </p:txBody>
      </p:sp>
      <p:pic>
        <p:nvPicPr>
          <p:cNvPr id="28" name="ING logo">
            <a:extLst>
              <a:ext uri="{FF2B5EF4-FFF2-40B4-BE49-F238E27FC236}">
                <a16:creationId xmlns:a16="http://schemas.microsoft.com/office/drawing/2014/main" id="{013C07AC-DFFD-4358-9B2B-29F8684654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55361" y="6088977"/>
            <a:ext cx="1807116" cy="449934"/>
          </a:xfrm>
          <a:prstGeom prst="rect">
            <a:avLst/>
          </a:prstGeom>
        </p:spPr>
      </p:pic>
      <p:grpSp>
        <p:nvGrpSpPr>
          <p:cNvPr id="45" name="Confidential"/>
          <p:cNvGrpSpPr/>
          <p:nvPr userDrawn="1"/>
        </p:nvGrpSpPr>
        <p:grpSpPr>
          <a:xfrm>
            <a:off x="10749167" y="-133099"/>
            <a:ext cx="1441027" cy="1565166"/>
            <a:chOff x="5364088" y="4720073"/>
            <a:chExt cx="1441027" cy="1565166"/>
          </a:xfrm>
        </p:grpSpPr>
        <p:sp>
          <p:nvSpPr>
            <p:cNvPr id="47" name="Freeform 5"/>
            <p:cNvSpPr>
              <a:spLocks/>
            </p:cNvSpPr>
            <p:nvPr/>
          </p:nvSpPr>
          <p:spPr bwMode="gray">
            <a:xfrm>
              <a:off x="5364088" y="4844212"/>
              <a:ext cx="1441027" cy="1441027"/>
            </a:xfrm>
            <a:custGeom>
              <a:avLst/>
              <a:gdLst>
                <a:gd name="T0" fmla="*/ 0 w 810"/>
                <a:gd name="T1" fmla="*/ 0 h 810"/>
                <a:gd name="T2" fmla="*/ 810 w 810"/>
                <a:gd name="T3" fmla="*/ 810 h 810"/>
                <a:gd name="T4" fmla="*/ 810 w 810"/>
                <a:gd name="T5" fmla="*/ 536 h 810"/>
                <a:gd name="T6" fmla="*/ 274 w 810"/>
                <a:gd name="T7" fmla="*/ 0 h 810"/>
                <a:gd name="T8" fmla="*/ 0 w 810"/>
                <a:gd name="T9" fmla="*/ 0 h 810"/>
              </a:gdLst>
              <a:ahLst/>
              <a:cxnLst>
                <a:cxn ang="0">
                  <a:pos x="T0" y="T1"/>
                </a:cxn>
                <a:cxn ang="0">
                  <a:pos x="T2" y="T3"/>
                </a:cxn>
                <a:cxn ang="0">
                  <a:pos x="T4" y="T5"/>
                </a:cxn>
                <a:cxn ang="0">
                  <a:pos x="T6" y="T7"/>
                </a:cxn>
                <a:cxn ang="0">
                  <a:pos x="T8" y="T9"/>
                </a:cxn>
              </a:cxnLst>
              <a:rect l="0" t="0" r="r" b="b"/>
              <a:pathLst>
                <a:path w="810" h="810">
                  <a:moveTo>
                    <a:pt x="0" y="0"/>
                  </a:moveTo>
                  <a:lnTo>
                    <a:pt x="810" y="810"/>
                  </a:lnTo>
                  <a:lnTo>
                    <a:pt x="810" y="536"/>
                  </a:lnTo>
                  <a:lnTo>
                    <a:pt x="274" y="0"/>
                  </a:lnTo>
                  <a:lnTo>
                    <a:pt x="0" y="0"/>
                  </a:lnTo>
                  <a:close/>
                </a:path>
              </a:pathLst>
            </a:custGeom>
            <a:solidFill>
              <a:srgbClr val="17A7DC"/>
            </a:solidFill>
            <a:ln w="19050">
              <a:solidFill>
                <a:srgbClr val="17A7DC"/>
              </a:solidFill>
              <a:round/>
              <a:headEnd/>
              <a:tailEnd/>
            </a:ln>
          </p:spPr>
          <p:txBody>
            <a:bodyPr vert="horz" wrap="square" lIns="91440" tIns="45720" rIns="91440" bIns="45720" numCol="1" anchor="t" anchorCtr="0" compatLnSpc="1">
              <a:prstTxWarp prst="textNoShape">
                <a:avLst/>
              </a:prstTxWarp>
            </a:bodyPr>
            <a:lstStyle/>
            <a:p>
              <a:endParaRPr lang="en-GB" sz="3200"/>
            </a:p>
          </p:txBody>
        </p:sp>
        <p:sp>
          <p:nvSpPr>
            <p:cNvPr id="48" name="Title 14"/>
            <p:cNvSpPr txBox="1">
              <a:spLocks/>
            </p:cNvSpPr>
            <p:nvPr userDrawn="1"/>
          </p:nvSpPr>
          <p:spPr bwMode="gray">
            <a:xfrm rot="2700000">
              <a:off x="5481455" y="5320862"/>
              <a:ext cx="1447800" cy="246221"/>
            </a:xfrm>
            <a:prstGeom prst="rect">
              <a:avLst/>
            </a:prstGeom>
          </p:spPr>
          <p:txBody>
            <a:bodyPr vert="horz" wrap="none" lIns="0" tIns="0" rIns="0" bIns="0" rtlCol="0" anchor="ctr" anchorCtr="0">
              <a:noAutofit/>
            </a:bodyPr>
            <a:lstStyle>
              <a:lvl1pPr algn="l" defTabSz="914400" rtl="0" eaLnBrk="1" latinLnBrk="0" hangingPunct="1">
                <a:lnSpc>
                  <a:spcPts val="4600"/>
                </a:lnSpc>
                <a:spcBef>
                  <a:spcPct val="0"/>
                </a:spcBef>
                <a:buNone/>
                <a:defRPr sz="4400" b="1" kern="1200" baseline="0">
                  <a:solidFill>
                    <a:schemeClr val="bg1"/>
                  </a:solidFill>
                  <a:latin typeface="+mj-lt"/>
                  <a:ea typeface="+mj-ea"/>
                  <a:cs typeface="Arial" panose="020B0604020202020204" pitchFamily="34" charset="0"/>
                </a:defRPr>
              </a:lvl1pPr>
            </a:lstStyle>
            <a:p>
              <a:pPr algn="ctr">
                <a:lnSpc>
                  <a:spcPct val="100000"/>
                </a:lnSpc>
              </a:pPr>
              <a:r>
                <a:rPr lang="en-GB" sz="1600" noProof="0"/>
                <a:t>Confidential</a:t>
              </a:r>
            </a:p>
          </p:txBody>
        </p:sp>
      </p:grpSp>
      <p:sp>
        <p:nvSpPr>
          <p:cNvPr id="20" name="Text Placeholder 2">
            <a:extLst>
              <a:ext uri="{FF2B5EF4-FFF2-40B4-BE49-F238E27FC236}">
                <a16:creationId xmlns:a16="http://schemas.microsoft.com/office/drawing/2014/main" id="{465FDFAE-9371-42DC-80CE-6212FDA9A2C9}"/>
              </a:ext>
            </a:extLst>
          </p:cNvPr>
          <p:cNvSpPr>
            <a:spLocks noGrp="1"/>
          </p:cNvSpPr>
          <p:nvPr>
            <p:ph type="body" sz="quarter" idx="14" hasCustomPrompt="1"/>
          </p:nvPr>
        </p:nvSpPr>
        <p:spPr>
          <a:xfrm>
            <a:off x="658800" y="5583600"/>
            <a:ext cx="5256000" cy="294302"/>
          </a:xfrm>
        </p:spPr>
        <p:txBody>
          <a:bodyPr tIns="0" rIns="36000" bIns="72000" anchor="t" anchorCtr="0">
            <a:sp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GB" sz="1600" b="0" i="0" kern="1200" baseline="0" noProof="0" dirty="0" smtClean="0">
                <a:solidFill>
                  <a:schemeClr val="tx1"/>
                </a:solidFill>
                <a:latin typeface="+mn-lt"/>
                <a:ea typeface="+mn-ea"/>
                <a:cs typeface="ING Me" pitchFamily="2" charset="0"/>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stStyle>
          <a:p>
            <a:pPr lvl="0"/>
            <a:r>
              <a:rPr lang="en-GB" noProof="0"/>
              <a:t>Click to add date</a:t>
            </a:r>
          </a:p>
        </p:txBody>
      </p:sp>
      <p:sp>
        <p:nvSpPr>
          <p:cNvPr id="17" name="Subtitle 2">
            <a:extLst>
              <a:ext uri="{FF2B5EF4-FFF2-40B4-BE49-F238E27FC236}">
                <a16:creationId xmlns:a16="http://schemas.microsoft.com/office/drawing/2014/main" id="{1A0CD90A-7939-4751-928D-CD5CBB22EE4B}"/>
              </a:ext>
            </a:extLst>
          </p:cNvPr>
          <p:cNvSpPr>
            <a:spLocks noGrp="1"/>
          </p:cNvSpPr>
          <p:nvPr>
            <p:ph type="subTitle" idx="1" hasCustomPrompt="1"/>
          </p:nvPr>
        </p:nvSpPr>
        <p:spPr bwMode="gray">
          <a:xfrm>
            <a:off x="658800" y="5277600"/>
            <a:ext cx="5256000" cy="294302"/>
          </a:xfrm>
        </p:spPr>
        <p:txBody>
          <a:bodyPr rIns="36000" bIns="72000" anchor="t" anchorCtr="0">
            <a:spAutoFit/>
          </a:bodyPr>
          <a:lstStyle>
            <a:lvl1pPr marL="0" indent="0" algn="l">
              <a:lnSpc>
                <a:spcPct val="90000"/>
              </a:lnSpc>
              <a:buNone/>
              <a:defRPr sz="1600" b="1" i="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a:t>Click to add name of department and/or author</a:t>
            </a:r>
          </a:p>
        </p:txBody>
      </p:sp>
      <p:sp>
        <p:nvSpPr>
          <p:cNvPr id="19" name="Text Placeholder 6">
            <a:extLst>
              <a:ext uri="{FF2B5EF4-FFF2-40B4-BE49-F238E27FC236}">
                <a16:creationId xmlns:a16="http://schemas.microsoft.com/office/drawing/2014/main" id="{30766271-113F-4C5F-BEA9-2B8D1F8FE10E}"/>
              </a:ext>
            </a:extLst>
          </p:cNvPr>
          <p:cNvSpPr>
            <a:spLocks noGrp="1"/>
          </p:cNvSpPr>
          <p:nvPr>
            <p:ph type="body" sz="quarter" idx="11" hasCustomPrompt="1"/>
          </p:nvPr>
        </p:nvSpPr>
        <p:spPr bwMode="gray">
          <a:xfrm>
            <a:off x="990000" y="2448000"/>
            <a:ext cx="4786024" cy="732995"/>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pPr lvl="0"/>
            <a:r>
              <a:rPr lang="en-GB" noProof="0"/>
              <a:t>Click to add (sub)title</a:t>
            </a:r>
          </a:p>
        </p:txBody>
      </p:sp>
      <p:sp>
        <p:nvSpPr>
          <p:cNvPr id="16" name="Title 1">
            <a:extLst>
              <a:ext uri="{FF2B5EF4-FFF2-40B4-BE49-F238E27FC236}">
                <a16:creationId xmlns:a16="http://schemas.microsoft.com/office/drawing/2014/main" id="{E34099AA-6604-4254-ACD4-37B7B8373FAA}"/>
              </a:ext>
            </a:extLst>
          </p:cNvPr>
          <p:cNvSpPr>
            <a:spLocks noGrp="1"/>
          </p:cNvSpPr>
          <p:nvPr>
            <p:ph type="ctrTitle" hasCustomPrompt="1"/>
          </p:nvPr>
        </p:nvSpPr>
        <p:spPr bwMode="gray">
          <a:xfrm>
            <a:off x="658800" y="1634400"/>
            <a:ext cx="3712436" cy="738000"/>
          </a:xfrm>
          <a:prstGeom prst="roundRect">
            <a:avLst>
              <a:gd name="adj" fmla="val 13767"/>
            </a:avLst>
          </a:prstGeom>
          <a:solidFill>
            <a:srgbClr val="FF6200"/>
          </a:solidFill>
        </p:spPr>
        <p:txBody>
          <a:bodyPr wrap="none" lIns="108000" tIns="108000" rIns="108000" bIns="72000" anchor="t" anchorCtr="0">
            <a:spAutoFit/>
          </a:bodyPr>
          <a:lstStyle>
            <a:lvl1pPr algn="l">
              <a:lnSpc>
                <a:spcPct val="90000"/>
              </a:lnSpc>
              <a:spcBef>
                <a:spcPts val="0"/>
              </a:spcBef>
              <a:defRPr sz="3600" b="1">
                <a:solidFill>
                  <a:schemeClr val="bg1"/>
                </a:solidFill>
                <a:latin typeface="+mj-lt"/>
              </a:defRPr>
            </a:lvl1pPr>
          </a:lstStyle>
          <a:p>
            <a:r>
              <a:rPr lang="en-GB" noProof="0"/>
              <a:t>Click to add title</a:t>
            </a:r>
          </a:p>
        </p:txBody>
      </p:sp>
      <p:sp>
        <p:nvSpPr>
          <p:cNvPr id="29" name="Project Placeholder">
            <a:extLst>
              <a:ext uri="{FF2B5EF4-FFF2-40B4-BE49-F238E27FC236}">
                <a16:creationId xmlns:a16="http://schemas.microsoft.com/office/drawing/2014/main" id="{026A36CF-1C2C-48FA-9AF7-65727F8826F0}"/>
              </a:ext>
            </a:extLst>
          </p:cNvPr>
          <p:cNvSpPr>
            <a:spLocks noGrp="1" noChangeAspect="1"/>
          </p:cNvSpPr>
          <p:nvPr>
            <p:ph type="pic" sz="quarter" idx="16" hasCustomPrompt="1"/>
          </p:nvPr>
        </p:nvSpPr>
        <p:spPr>
          <a:xfrm>
            <a:off x="658797" y="5896309"/>
            <a:ext cx="3857399" cy="961677"/>
          </a:xfrm>
        </p:spPr>
        <p:txBody>
          <a:bodyPr lIns="288000" tIns="108000" rIns="108000" bIns="108000" anchor="ctr" anchorCtr="0"/>
          <a:lstStyle>
            <a:lvl1pPr>
              <a:defRPr sz="1200">
                <a:solidFill>
                  <a:srgbClr val="A8A8A8"/>
                </a:solidFill>
              </a:defRPr>
            </a:lvl1pPr>
          </a:lstStyle>
          <a:p>
            <a:r>
              <a:rPr lang="en-GB"/>
              <a:t>Business or project wordmark </a:t>
            </a:r>
            <a:br>
              <a:rPr lang="en-GB"/>
            </a:br>
            <a:r>
              <a:rPr lang="en-GB"/>
              <a:t>placeholder</a:t>
            </a:r>
          </a:p>
        </p:txBody>
      </p:sp>
      <p:sp>
        <p:nvSpPr>
          <p:cNvPr id="18" name="TextBox 17">
            <a:extLst>
              <a:ext uri="{FF2B5EF4-FFF2-40B4-BE49-F238E27FC236}">
                <a16:creationId xmlns:a16="http://schemas.microsoft.com/office/drawing/2014/main" id="{D689C158-114A-4690-B8A2-D0BCDDA501DB}"/>
              </a:ext>
            </a:extLst>
          </p:cNvPr>
          <p:cNvSpPr txBox="1"/>
          <p:nvPr userDrawn="1"/>
        </p:nvSpPr>
        <p:spPr>
          <a:xfrm>
            <a:off x="-2261849" y="0"/>
            <a:ext cx="1826420" cy="1919363"/>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ING logo or identifier: which cover should I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You can choose between covers with the ING logo or with the ING identifier. The identifier can be best applied in commercial and informal presentations, assuming it has significant brand recognition in your market, but is less suitable for formal information</a:t>
            </a:r>
            <a:endParaRPr lang="en-GB" sz="1000" b="0" err="1">
              <a:solidFill>
                <a:srgbClr val="696969"/>
              </a:solidFill>
            </a:endParaRPr>
          </a:p>
        </p:txBody>
      </p:sp>
    </p:spTree>
    <p:extLst>
      <p:ext uri="{BB962C8B-B14F-4D97-AF65-F5344CB8AC3E}">
        <p14:creationId xmlns:p14="http://schemas.microsoft.com/office/powerpoint/2010/main" val="748418170"/>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 Afbeelding met tekst">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a:t>Klik op het afbeeldingsicoon of sleep een afbeelding in dit veld</a:t>
            </a:r>
          </a:p>
        </p:txBody>
      </p:sp>
      <p:sp>
        <p:nvSpPr>
          <p:cNvPr id="13" name="Tijdelijke aanduiding voor tekst 7">
            <a:extLst>
              <a:ext uri="{FF2B5EF4-FFF2-40B4-BE49-F238E27FC236}">
                <a16:creationId xmlns:a16="http://schemas.microsoft.com/office/drawing/2014/main" id="{E1B09B32-7F35-41A8-AE7D-EF5F51A590F7}"/>
              </a:ext>
            </a:extLst>
          </p:cNvPr>
          <p:cNvSpPr>
            <a:spLocks noGrp="1"/>
          </p:cNvSpPr>
          <p:nvPr>
            <p:ph type="body" sz="quarter" idx="14"/>
          </p:nvPr>
        </p:nvSpPr>
        <p:spPr>
          <a:xfrm>
            <a:off x="5624007" y="1127592"/>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a:p>
        </p:txBody>
      </p:sp>
      <p:sp>
        <p:nvSpPr>
          <p:cNvPr id="12" name="Titel 1">
            <a:extLst>
              <a:ext uri="{FF2B5EF4-FFF2-40B4-BE49-F238E27FC236}">
                <a16:creationId xmlns:a16="http://schemas.microsoft.com/office/drawing/2014/main" id="{E9111BD3-AF2E-4CAF-BC8B-F9C0ADB045B7}"/>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4" name="Ondertitel 2">
            <a:extLst>
              <a:ext uri="{FF2B5EF4-FFF2-40B4-BE49-F238E27FC236}">
                <a16:creationId xmlns:a16="http://schemas.microsoft.com/office/drawing/2014/main" id="{E5FA1546-3822-4F64-A817-88610576C5C0}"/>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6" name="Tijdelijke aanduiding voor inhoud 2">
            <a:extLst>
              <a:ext uri="{FF2B5EF4-FFF2-40B4-BE49-F238E27FC236}">
                <a16:creationId xmlns:a16="http://schemas.microsoft.com/office/drawing/2014/main" id="{DCD3A43C-B70F-4A70-A95C-A2CD6E631ED5}"/>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15" name="Rechthoek: met één afgeschuinde hoek 14">
            <a:extLst>
              <a:ext uri="{FF2B5EF4-FFF2-40B4-BE49-F238E27FC236}">
                <a16:creationId xmlns:a16="http://schemas.microsoft.com/office/drawing/2014/main" id="{A163B5B4-F03D-4192-99FE-6D526BF6381D}"/>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Graphic 16">
            <a:extLst>
              <a:ext uri="{FF2B5EF4-FFF2-40B4-BE49-F238E27FC236}">
                <a16:creationId xmlns:a16="http://schemas.microsoft.com/office/drawing/2014/main" id="{1249698B-17DE-42A5-A0C3-86555BF2D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649856349"/>
      </p:ext>
    </p:extLst>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DD2A080-DA64-4F5C-9131-47EB793B4410}" type="slidenum">
              <a:rPr lang="en-GB" noProof="0" smtClean="0"/>
              <a:pPr/>
              <a:t>‹nr.›</a:t>
            </a:fld>
            <a:endParaRPr lang="en-GB" noProof="0"/>
          </a:p>
        </p:txBody>
      </p:sp>
      <p:sp>
        <p:nvSpPr>
          <p:cNvPr id="2" name="Footer Placeholder 1">
            <a:extLst>
              <a:ext uri="{FF2B5EF4-FFF2-40B4-BE49-F238E27FC236}">
                <a16:creationId xmlns:a16="http://schemas.microsoft.com/office/drawing/2014/main" id="{515CBA26-4510-4A9C-B080-4211950399FD}"/>
              </a:ext>
            </a:extLst>
          </p:cNvPr>
          <p:cNvSpPr>
            <a:spLocks noGrp="1"/>
          </p:cNvSpPr>
          <p:nvPr>
            <p:ph type="ftr" sz="quarter" idx="12"/>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1DDC45C2-05A9-46EA-B276-6A874E5C1E41}"/>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sp>
        <p:nvSpPr>
          <p:cNvPr id="11" name="Text Placeholder 10">
            <a:extLst>
              <a:ext uri="{FF2B5EF4-FFF2-40B4-BE49-F238E27FC236}">
                <a16:creationId xmlns:a16="http://schemas.microsoft.com/office/drawing/2014/main" id="{6BA07CBC-1D3E-422E-A575-116DF6809A5F}"/>
              </a:ext>
            </a:extLst>
          </p:cNvPr>
          <p:cNvSpPr>
            <a:spLocks noGrp="1"/>
          </p:cNvSpPr>
          <p:nvPr>
            <p:ph type="body" sz="quarter" idx="13" hasCustomPrompt="1"/>
          </p:nvPr>
        </p:nvSpPr>
        <p:spPr bwMode="auto">
          <a:xfrm>
            <a:off x="659008" y="1141198"/>
            <a:ext cx="10875600" cy="5058000"/>
          </a:xfrm>
          <a:custGeom>
            <a:avLst/>
            <a:gdLst>
              <a:gd name="connsiteX0" fmla="*/ 0 w 10489176"/>
              <a:gd name="connsiteY0" fmla="*/ 0 h 5058000"/>
              <a:gd name="connsiteX1" fmla="*/ 10489176 w 10489176"/>
              <a:gd name="connsiteY1" fmla="*/ 0 h 5058000"/>
              <a:gd name="connsiteX2" fmla="*/ 10489176 w 10489176"/>
              <a:gd name="connsiteY2" fmla="*/ 5058000 h 5058000"/>
              <a:gd name="connsiteX3" fmla="*/ 0 w 10489176"/>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10489176" h="5058000">
                <a:moveTo>
                  <a:pt x="0" y="0"/>
                </a:moveTo>
                <a:lnTo>
                  <a:pt x="10489176" y="0"/>
                </a:lnTo>
                <a:lnTo>
                  <a:pt x="10489176" y="5058000"/>
                </a:lnTo>
                <a:lnTo>
                  <a:pt x="0" y="5058000"/>
                </a:lnTo>
                <a:close/>
              </a:path>
            </a:pathLst>
          </a:custGeom>
        </p:spPr>
        <p:txBody>
          <a:bodyPr wrap="square">
            <a:noAutofit/>
          </a:bodyPr>
          <a:lstStyle>
            <a:lvl1pPr marL="360000" indent="-360000">
              <a:spcBef>
                <a:spcPts val="200"/>
              </a:spcBef>
              <a:spcAft>
                <a:spcPts val="800"/>
              </a:spcAft>
              <a:buFont typeface="+mj-lt"/>
              <a:buAutoNum type="arabicPeriod"/>
              <a:defRPr/>
            </a:lvl1pPr>
            <a:lvl2pPr>
              <a:defRPr/>
            </a:lvl2pPr>
          </a:lstStyle>
          <a:p>
            <a:pPr lvl="0"/>
            <a:r>
              <a:rPr lang="en-GB" noProof="0"/>
              <a:t>Click to add text</a:t>
            </a:r>
          </a:p>
          <a:p>
            <a:pPr lvl="1"/>
            <a:r>
              <a:rPr lang="en-GB" noProof="0"/>
              <a:t>Second level</a:t>
            </a:r>
          </a:p>
        </p:txBody>
      </p:sp>
    </p:spTree>
    <p:extLst>
      <p:ext uri="{BB962C8B-B14F-4D97-AF65-F5344CB8AC3E}">
        <p14:creationId xmlns:p14="http://schemas.microsoft.com/office/powerpoint/2010/main" val="254094296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dex slide picture right">
    <p:bg bwMode="gray">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DD2A080-DA64-4F5C-9131-47EB793B4410}" type="slidenum">
              <a:rPr lang="en-GB" noProof="0" smtClean="0"/>
              <a:pPr/>
              <a:t>‹nr.›</a:t>
            </a:fld>
            <a:endParaRPr lang="en-GB" noProof="0"/>
          </a:p>
        </p:txBody>
      </p:sp>
      <p:sp>
        <p:nvSpPr>
          <p:cNvPr id="2" name="Footer Placeholder 1">
            <a:extLst>
              <a:ext uri="{FF2B5EF4-FFF2-40B4-BE49-F238E27FC236}">
                <a16:creationId xmlns:a16="http://schemas.microsoft.com/office/drawing/2014/main" id="{CEA75376-E7C9-4515-A27A-D366A6F50C18}"/>
              </a:ext>
            </a:extLst>
          </p:cNvPr>
          <p:cNvSpPr>
            <a:spLocks noGrp="1"/>
          </p:cNvSpPr>
          <p:nvPr>
            <p:ph type="ftr" sz="quarter" idx="17"/>
          </p:nvPr>
        </p:nvSpPr>
        <p:spPr>
          <a:xfrm>
            <a:off x="659007" y="6403940"/>
            <a:ext cx="7408800" cy="187200"/>
          </a:xfrm>
        </p:spPr>
        <p:txBody>
          <a:bodyPr/>
          <a:lstStyle>
            <a:lvl1pPr>
              <a:defRPr/>
            </a:lvl1pPr>
          </a:lstStyle>
          <a:p>
            <a:endParaRPr lang="en-GB" noProof="0"/>
          </a:p>
        </p:txBody>
      </p:sp>
      <p:sp>
        <p:nvSpPr>
          <p:cNvPr id="8" name="Picture Placeholder 7">
            <a:extLst>
              <a:ext uri="{FF2B5EF4-FFF2-40B4-BE49-F238E27FC236}">
                <a16:creationId xmlns:a16="http://schemas.microsoft.com/office/drawing/2014/main" id="{0136ED5D-41FE-434B-8102-33405500B8E3}"/>
              </a:ext>
            </a:extLst>
          </p:cNvPr>
          <p:cNvSpPr>
            <a:spLocks noGrp="1"/>
          </p:cNvSpPr>
          <p:nvPr>
            <p:ph type="pic" sz="quarter" idx="20"/>
          </p:nvPr>
        </p:nvSpPr>
        <p:spPr bwMode="gray">
          <a:xfrm>
            <a:off x="8415482" y="1"/>
            <a:ext cx="3776519" cy="6857999"/>
          </a:xfrm>
          <a:custGeom>
            <a:avLst/>
            <a:gdLst>
              <a:gd name="connsiteX0" fmla="*/ 0 w 3776519"/>
              <a:gd name="connsiteY0" fmla="*/ 0 h 6857999"/>
              <a:gd name="connsiteX1" fmla="*/ 190493 w 3776519"/>
              <a:gd name="connsiteY1" fmla="*/ 0 h 6857999"/>
              <a:gd name="connsiteX2" fmla="*/ 914400 w 3776519"/>
              <a:gd name="connsiteY2" fmla="*/ 0 h 6857999"/>
              <a:gd name="connsiteX3" fmla="*/ 3776519 w 3776519"/>
              <a:gd name="connsiteY3" fmla="*/ 0 h 6857999"/>
              <a:gd name="connsiteX4" fmla="*/ 3776519 w 3776519"/>
              <a:gd name="connsiteY4" fmla="*/ 6857999 h 6857999"/>
              <a:gd name="connsiteX5" fmla="*/ 190491 w 3776519"/>
              <a:gd name="connsiteY5" fmla="*/ 6857999 h 6857999"/>
              <a:gd name="connsiteX6" fmla="*/ 116345 w 3776519"/>
              <a:gd name="connsiteY6" fmla="*/ 6843030 h 6857999"/>
              <a:gd name="connsiteX7" fmla="*/ 0 w 3776519"/>
              <a:gd name="connsiteY7" fmla="*/ 6667507 h 6857999"/>
              <a:gd name="connsiteX8" fmla="*/ 0 w 3776519"/>
              <a:gd name="connsiteY8" fmla="*/ 914400 h 6857999"/>
              <a:gd name="connsiteX9" fmla="*/ 0 w 3776519"/>
              <a:gd name="connsiteY9" fmla="*/ 19049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6519" h="6857999">
                <a:moveTo>
                  <a:pt x="0" y="0"/>
                </a:moveTo>
                <a:lnTo>
                  <a:pt x="190493" y="0"/>
                </a:lnTo>
                <a:lnTo>
                  <a:pt x="914400" y="0"/>
                </a:lnTo>
                <a:lnTo>
                  <a:pt x="3776519" y="0"/>
                </a:lnTo>
                <a:lnTo>
                  <a:pt x="3776519" y="6857999"/>
                </a:lnTo>
                <a:lnTo>
                  <a:pt x="190491" y="6857999"/>
                </a:lnTo>
                <a:lnTo>
                  <a:pt x="116345" y="6843030"/>
                </a:lnTo>
                <a:cubicBezTo>
                  <a:pt x="47974" y="6814111"/>
                  <a:pt x="0" y="6746411"/>
                  <a:pt x="0" y="6667507"/>
                </a:cubicBezTo>
                <a:lnTo>
                  <a:pt x="0" y="914400"/>
                </a:lnTo>
                <a:lnTo>
                  <a:pt x="0" y="190493"/>
                </a:lnTo>
                <a:close/>
              </a:path>
            </a:pathLst>
          </a:custGeom>
          <a:solidFill>
            <a:schemeClr val="accent2">
              <a:lumMod val="20000"/>
              <a:lumOff val="80000"/>
              <a:alpha val="10000"/>
            </a:schemeClr>
          </a:solidFill>
        </p:spPr>
        <p:txBody>
          <a:bodyPr wrap="square" lIns="360000" tIns="360000" rIns="360000" bIns="360000">
            <a:noAutofit/>
          </a:bodyPr>
          <a:lstStyle/>
          <a:p>
            <a:r>
              <a:rPr lang="de-DE" noProof="0"/>
              <a:t>Bild durch Klicken auf Symbol hinzufügen</a:t>
            </a:r>
            <a:endParaRPr lang="en-GB" noProof="0"/>
          </a:p>
        </p:txBody>
      </p:sp>
      <p:sp>
        <p:nvSpPr>
          <p:cNvPr id="20" name="Text Placeholder 19">
            <a:extLst>
              <a:ext uri="{FF2B5EF4-FFF2-40B4-BE49-F238E27FC236}">
                <a16:creationId xmlns:a16="http://schemas.microsoft.com/office/drawing/2014/main" id="{3B02C1D6-EBC4-42E4-AD3A-B8313C31BD73}"/>
              </a:ext>
            </a:extLst>
          </p:cNvPr>
          <p:cNvSpPr>
            <a:spLocks noGrp="1"/>
          </p:cNvSpPr>
          <p:nvPr>
            <p:ph type="body" sz="quarter" idx="21" hasCustomPrompt="1"/>
          </p:nvPr>
        </p:nvSpPr>
        <p:spPr bwMode="auto">
          <a:xfrm>
            <a:off x="659008" y="1141198"/>
            <a:ext cx="7408800" cy="5058000"/>
          </a:xfrm>
          <a:custGeom>
            <a:avLst/>
            <a:gdLst>
              <a:gd name="connsiteX0" fmla="*/ 0 w 5617764"/>
              <a:gd name="connsiteY0" fmla="*/ 0 h 5058000"/>
              <a:gd name="connsiteX1" fmla="*/ 5617764 w 5617764"/>
              <a:gd name="connsiteY1" fmla="*/ 0 h 5058000"/>
              <a:gd name="connsiteX2" fmla="*/ 5617764 w 5617764"/>
              <a:gd name="connsiteY2" fmla="*/ 5058000 h 5058000"/>
              <a:gd name="connsiteX3" fmla="*/ 0 w 5617764"/>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5617764" h="5058000">
                <a:moveTo>
                  <a:pt x="0" y="0"/>
                </a:moveTo>
                <a:lnTo>
                  <a:pt x="5617764" y="0"/>
                </a:lnTo>
                <a:lnTo>
                  <a:pt x="5617764" y="5058000"/>
                </a:lnTo>
                <a:lnTo>
                  <a:pt x="0" y="5058000"/>
                </a:lnTo>
                <a:close/>
              </a:path>
            </a:pathLst>
          </a:custGeom>
        </p:spPr>
        <p:txBody>
          <a:bodyPr wrap="square">
            <a:noAutofit/>
          </a:bodyPr>
          <a:lstStyle>
            <a:lvl1pPr marL="360000" indent="-360000">
              <a:spcBef>
                <a:spcPts val="200"/>
              </a:spcBef>
              <a:spcAft>
                <a:spcPts val="800"/>
              </a:spcAft>
              <a:buFont typeface="+mj-lt"/>
              <a:buAutoNum type="arabicPeriod"/>
              <a:defRPr/>
            </a:lvl1pPr>
            <a:lvl2pPr>
              <a:defRPr/>
            </a:lvl2pPr>
          </a:lstStyle>
          <a:p>
            <a:pPr lvl="0"/>
            <a:r>
              <a:rPr lang="en-GB" noProof="0"/>
              <a:t>Click to add text</a:t>
            </a:r>
          </a:p>
          <a:p>
            <a:pPr lvl="1"/>
            <a:r>
              <a:rPr lang="en-GB" noProof="0"/>
              <a:t>Second level</a:t>
            </a:r>
          </a:p>
        </p:txBody>
      </p:sp>
      <p:sp>
        <p:nvSpPr>
          <p:cNvPr id="4" name="Title 3">
            <a:extLst>
              <a:ext uri="{FF2B5EF4-FFF2-40B4-BE49-F238E27FC236}">
                <a16:creationId xmlns:a16="http://schemas.microsoft.com/office/drawing/2014/main" id="{F4AC00D7-B457-45E8-A905-966FD04715A3}"/>
              </a:ext>
            </a:extLst>
          </p:cNvPr>
          <p:cNvSpPr>
            <a:spLocks noGrp="1"/>
          </p:cNvSpPr>
          <p:nvPr>
            <p:ph type="title"/>
          </p:nvPr>
        </p:nvSpPr>
        <p:spPr>
          <a:xfrm>
            <a:off x="659008" y="325235"/>
            <a:ext cx="7408800" cy="817244"/>
          </a:xfrm>
        </p:spPr>
        <p:txBody>
          <a:bodyPr/>
          <a:lstStyle/>
          <a:p>
            <a:r>
              <a:rPr lang="de-DE"/>
              <a:t>Mastertitelformat bearbeiten</a:t>
            </a:r>
            <a:endParaRPr lang="en-GB"/>
          </a:p>
        </p:txBody>
      </p:sp>
      <p:sp>
        <p:nvSpPr>
          <p:cNvPr id="7" name="TextBox 6">
            <a:extLst>
              <a:ext uri="{FF2B5EF4-FFF2-40B4-BE49-F238E27FC236}">
                <a16:creationId xmlns:a16="http://schemas.microsoft.com/office/drawing/2014/main" id="{85210F25-0569-48E4-86BF-27768C680957}"/>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p:txBody>
      </p:sp>
    </p:spTree>
    <p:extLst>
      <p:ext uri="{BB962C8B-B14F-4D97-AF65-F5344CB8AC3E}">
        <p14:creationId xmlns:p14="http://schemas.microsoft.com/office/powerpoint/2010/main" val="1108075892"/>
      </p:ext>
    </p:extLst>
  </p:cSld>
  <p:clrMapOvr>
    <a:masterClrMapping/>
  </p:clrMapOvr>
  <p:extLst>
    <p:ext uri="{DCECCB84-F9BA-43D5-87BE-67443E8EF086}">
      <p15:sldGuideLst xmlns:p15="http://schemas.microsoft.com/office/powerpoint/2012/main">
        <p15:guide id="1" pos="4308">
          <p15:clr>
            <a:srgbClr val="FBAE40"/>
          </p15:clr>
        </p15:guide>
        <p15:guide id="2" pos="459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dex slide picture left">
    <p:bg bwMode="gray">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DDD2A080-DA64-4F5C-9131-47EB793B4410}" type="slidenum">
              <a:rPr lang="en-GB" noProof="0" smtClean="0"/>
              <a:pPr/>
              <a:t>‹nr.›</a:t>
            </a:fld>
            <a:endParaRPr lang="en-GB" noProof="0"/>
          </a:p>
        </p:txBody>
      </p:sp>
      <p:sp>
        <p:nvSpPr>
          <p:cNvPr id="2" name="Footer Placeholder 1">
            <a:extLst>
              <a:ext uri="{FF2B5EF4-FFF2-40B4-BE49-F238E27FC236}">
                <a16:creationId xmlns:a16="http://schemas.microsoft.com/office/drawing/2014/main" id="{CEA75376-E7C9-4515-A27A-D366A6F50C18}"/>
              </a:ext>
            </a:extLst>
          </p:cNvPr>
          <p:cNvSpPr>
            <a:spLocks noGrp="1"/>
          </p:cNvSpPr>
          <p:nvPr>
            <p:ph type="ftr" sz="quarter" idx="17"/>
          </p:nvPr>
        </p:nvSpPr>
        <p:spPr>
          <a:xfrm>
            <a:off x="4124163" y="6403940"/>
            <a:ext cx="6735600" cy="187200"/>
          </a:xfrm>
        </p:spPr>
        <p:txBody>
          <a:bodyPr/>
          <a:lstStyle>
            <a:lvl1pPr>
              <a:defRPr/>
            </a:lvl1pPr>
          </a:lstStyle>
          <a:p>
            <a:endParaRPr lang="en-GB" noProof="0"/>
          </a:p>
        </p:txBody>
      </p:sp>
      <p:sp>
        <p:nvSpPr>
          <p:cNvPr id="13" name="Picture Placeholder 12">
            <a:extLst>
              <a:ext uri="{FF2B5EF4-FFF2-40B4-BE49-F238E27FC236}">
                <a16:creationId xmlns:a16="http://schemas.microsoft.com/office/drawing/2014/main" id="{5B790946-B7BA-4B88-836C-B0601F7BF453}"/>
              </a:ext>
            </a:extLst>
          </p:cNvPr>
          <p:cNvSpPr>
            <a:spLocks noGrp="1"/>
          </p:cNvSpPr>
          <p:nvPr>
            <p:ph type="pic" sz="quarter" idx="20"/>
          </p:nvPr>
        </p:nvSpPr>
        <p:spPr bwMode="gray">
          <a:xfrm>
            <a:off x="-1" y="0"/>
            <a:ext cx="3776520" cy="6858000"/>
          </a:xfrm>
          <a:custGeom>
            <a:avLst/>
            <a:gdLst>
              <a:gd name="connsiteX0" fmla="*/ 0 w 3776520"/>
              <a:gd name="connsiteY0" fmla="*/ 0 h 6858000"/>
              <a:gd name="connsiteX1" fmla="*/ 3586029 w 3776520"/>
              <a:gd name="connsiteY1" fmla="*/ 0 h 6858000"/>
              <a:gd name="connsiteX2" fmla="*/ 3586034 w 3776520"/>
              <a:gd name="connsiteY2" fmla="*/ 1 h 6858000"/>
              <a:gd name="connsiteX3" fmla="*/ 3776520 w 3776520"/>
              <a:gd name="connsiteY3" fmla="*/ 1 h 6858000"/>
              <a:gd name="connsiteX4" fmla="*/ 3776520 w 3776520"/>
              <a:gd name="connsiteY4" fmla="*/ 190493 h 6858000"/>
              <a:gd name="connsiteX5" fmla="*/ 3776520 w 3776520"/>
              <a:gd name="connsiteY5" fmla="*/ 914401 h 6858000"/>
              <a:gd name="connsiteX6" fmla="*/ 3776520 w 3776520"/>
              <a:gd name="connsiteY6" fmla="*/ 6667507 h 6858000"/>
              <a:gd name="connsiteX7" fmla="*/ 3586027 w 3776520"/>
              <a:gd name="connsiteY7" fmla="*/ 6858000 h 6858000"/>
              <a:gd name="connsiteX8" fmla="*/ 0 w 377652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520" h="6858000">
                <a:moveTo>
                  <a:pt x="0" y="0"/>
                </a:moveTo>
                <a:lnTo>
                  <a:pt x="3586029" y="0"/>
                </a:lnTo>
                <a:lnTo>
                  <a:pt x="3586034" y="1"/>
                </a:lnTo>
                <a:lnTo>
                  <a:pt x="3776520" y="1"/>
                </a:lnTo>
                <a:lnTo>
                  <a:pt x="3776520" y="190493"/>
                </a:lnTo>
                <a:lnTo>
                  <a:pt x="3776520" y="914401"/>
                </a:lnTo>
                <a:lnTo>
                  <a:pt x="3776520" y="6667507"/>
                </a:lnTo>
                <a:cubicBezTo>
                  <a:pt x="3776520" y="6772713"/>
                  <a:pt x="3691233" y="6858000"/>
                  <a:pt x="3586027" y="6858000"/>
                </a:cubicBezTo>
                <a:lnTo>
                  <a:pt x="0" y="6858000"/>
                </a:lnTo>
                <a:close/>
              </a:path>
            </a:pathLst>
          </a:custGeom>
          <a:solidFill>
            <a:schemeClr val="accent2">
              <a:lumMod val="20000"/>
              <a:lumOff val="80000"/>
              <a:alpha val="10000"/>
            </a:schemeClr>
          </a:solidFill>
        </p:spPr>
        <p:txBody>
          <a:bodyPr wrap="square" lIns="360000" tIns="360000" rIns="360000" bIns="360000">
            <a:noAutofit/>
          </a:bodyPr>
          <a:lstStyle/>
          <a:p>
            <a:r>
              <a:rPr lang="de-DE" noProof="0"/>
              <a:t>Bild durch Klicken auf Symbol hinzufügen</a:t>
            </a:r>
            <a:endParaRPr lang="en-GB" noProof="0"/>
          </a:p>
        </p:txBody>
      </p:sp>
      <p:sp>
        <p:nvSpPr>
          <p:cNvPr id="20" name="Text Placeholder 19">
            <a:extLst>
              <a:ext uri="{FF2B5EF4-FFF2-40B4-BE49-F238E27FC236}">
                <a16:creationId xmlns:a16="http://schemas.microsoft.com/office/drawing/2014/main" id="{3B02C1D6-EBC4-42E4-AD3A-B8313C31BD73}"/>
              </a:ext>
            </a:extLst>
          </p:cNvPr>
          <p:cNvSpPr>
            <a:spLocks noGrp="1"/>
          </p:cNvSpPr>
          <p:nvPr>
            <p:ph type="body" sz="quarter" idx="21" hasCustomPrompt="1"/>
          </p:nvPr>
        </p:nvSpPr>
        <p:spPr bwMode="auto">
          <a:xfrm>
            <a:off x="4124163" y="1141198"/>
            <a:ext cx="7408800" cy="5058000"/>
          </a:xfrm>
          <a:custGeom>
            <a:avLst/>
            <a:gdLst>
              <a:gd name="connsiteX0" fmla="*/ 0 w 5617764"/>
              <a:gd name="connsiteY0" fmla="*/ 0 h 5058000"/>
              <a:gd name="connsiteX1" fmla="*/ 5617764 w 5617764"/>
              <a:gd name="connsiteY1" fmla="*/ 0 h 5058000"/>
              <a:gd name="connsiteX2" fmla="*/ 5617764 w 5617764"/>
              <a:gd name="connsiteY2" fmla="*/ 5058000 h 5058000"/>
              <a:gd name="connsiteX3" fmla="*/ 0 w 5617764"/>
              <a:gd name="connsiteY3" fmla="*/ 5058000 h 5058000"/>
            </a:gdLst>
            <a:ahLst/>
            <a:cxnLst>
              <a:cxn ang="0">
                <a:pos x="connsiteX0" y="connsiteY0"/>
              </a:cxn>
              <a:cxn ang="0">
                <a:pos x="connsiteX1" y="connsiteY1"/>
              </a:cxn>
              <a:cxn ang="0">
                <a:pos x="connsiteX2" y="connsiteY2"/>
              </a:cxn>
              <a:cxn ang="0">
                <a:pos x="connsiteX3" y="connsiteY3"/>
              </a:cxn>
            </a:cxnLst>
            <a:rect l="l" t="t" r="r" b="b"/>
            <a:pathLst>
              <a:path w="5617764" h="5058000">
                <a:moveTo>
                  <a:pt x="0" y="0"/>
                </a:moveTo>
                <a:lnTo>
                  <a:pt x="5617764" y="0"/>
                </a:lnTo>
                <a:lnTo>
                  <a:pt x="5617764" y="5058000"/>
                </a:lnTo>
                <a:lnTo>
                  <a:pt x="0" y="5058000"/>
                </a:lnTo>
                <a:close/>
              </a:path>
            </a:pathLst>
          </a:custGeom>
        </p:spPr>
        <p:txBody>
          <a:bodyPr wrap="square">
            <a:noAutofit/>
          </a:bodyPr>
          <a:lstStyle>
            <a:lvl1pPr marL="360000" indent="-360000">
              <a:spcBef>
                <a:spcPts val="200"/>
              </a:spcBef>
              <a:spcAft>
                <a:spcPts val="800"/>
              </a:spcAft>
              <a:buFont typeface="+mj-lt"/>
              <a:buAutoNum type="arabicPeriod"/>
              <a:defRPr/>
            </a:lvl1pPr>
            <a:lvl2pPr>
              <a:defRPr/>
            </a:lvl2pPr>
          </a:lstStyle>
          <a:p>
            <a:pPr lvl="0"/>
            <a:r>
              <a:rPr lang="en-GB" noProof="0"/>
              <a:t>Click to add text</a:t>
            </a:r>
          </a:p>
          <a:p>
            <a:pPr lvl="1"/>
            <a:r>
              <a:rPr lang="en-GB" noProof="0"/>
              <a:t>Second level</a:t>
            </a:r>
          </a:p>
        </p:txBody>
      </p:sp>
      <p:sp>
        <p:nvSpPr>
          <p:cNvPr id="4" name="Title 3">
            <a:extLst>
              <a:ext uri="{FF2B5EF4-FFF2-40B4-BE49-F238E27FC236}">
                <a16:creationId xmlns:a16="http://schemas.microsoft.com/office/drawing/2014/main" id="{F4AC00D7-B457-45E8-A905-966FD04715A3}"/>
              </a:ext>
            </a:extLst>
          </p:cNvPr>
          <p:cNvSpPr>
            <a:spLocks noGrp="1"/>
          </p:cNvSpPr>
          <p:nvPr>
            <p:ph type="title"/>
          </p:nvPr>
        </p:nvSpPr>
        <p:spPr>
          <a:xfrm>
            <a:off x="4124163" y="325235"/>
            <a:ext cx="7408800" cy="817244"/>
          </a:xfrm>
        </p:spPr>
        <p:txBody>
          <a:bodyPr/>
          <a:lstStyle/>
          <a:p>
            <a:r>
              <a:rPr lang="de-DE"/>
              <a:t>Mastertitelformat bearbeiten</a:t>
            </a:r>
            <a:endParaRPr lang="en-GB"/>
          </a:p>
        </p:txBody>
      </p:sp>
      <p:sp>
        <p:nvSpPr>
          <p:cNvPr id="7" name="TextBox 6">
            <a:extLst>
              <a:ext uri="{FF2B5EF4-FFF2-40B4-BE49-F238E27FC236}">
                <a16:creationId xmlns:a16="http://schemas.microsoft.com/office/drawing/2014/main" id="{4BEB9DAA-E55F-4181-BD9B-980BDFC351B4}"/>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p:txBody>
      </p:sp>
    </p:spTree>
    <p:extLst>
      <p:ext uri="{BB962C8B-B14F-4D97-AF65-F5344CB8AC3E}">
        <p14:creationId xmlns:p14="http://schemas.microsoft.com/office/powerpoint/2010/main" val="163843170"/>
      </p:ext>
    </p:extLst>
  </p:cSld>
  <p:clrMapOvr>
    <a:masterClrMapping/>
  </p:clrMapOvr>
  <p:extLst>
    <p:ext uri="{DCECCB84-F9BA-43D5-87BE-67443E8EF086}">
      <p15:sldGuideLst xmlns:p15="http://schemas.microsoft.com/office/powerpoint/2012/main">
        <p15:guide id="1" pos="4308">
          <p15:clr>
            <a:srgbClr val="FBAE40"/>
          </p15:clr>
        </p15:guide>
        <p15:guide id="2" pos="45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pter header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4DD1A-B332-4795-A59E-FA64AB32DDCC}"/>
              </a:ext>
            </a:extLst>
          </p:cNvPr>
          <p:cNvSpPr/>
          <p:nvPr userDrawn="1"/>
        </p:nvSpPr>
        <p:spPr>
          <a:xfrm>
            <a:off x="-2786743" y="-736600"/>
            <a:ext cx="17765486" cy="83312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GB" sz="1600" err="1">
              <a:solidFill>
                <a:schemeClr val="tx1"/>
              </a:solidFill>
            </a:endParaRPr>
          </a:p>
        </p:txBody>
      </p:sp>
      <p:sp>
        <p:nvSpPr>
          <p:cNvPr id="3" name="Slide Number Placeholder 2">
            <a:extLst>
              <a:ext uri="{FF2B5EF4-FFF2-40B4-BE49-F238E27FC236}">
                <a16:creationId xmlns:a16="http://schemas.microsoft.com/office/drawing/2014/main" id="{9C93E026-2D04-4A6A-8BE5-A11C6D229280}"/>
              </a:ext>
            </a:extLst>
          </p:cNvPr>
          <p:cNvSpPr>
            <a:spLocks noGrp="1"/>
          </p:cNvSpPr>
          <p:nvPr>
            <p:ph type="sldNum" sz="quarter" idx="11"/>
          </p:nvPr>
        </p:nvSpPr>
        <p:spPr/>
        <p:txBody>
          <a:bodyPr/>
          <a:lstStyle/>
          <a:p>
            <a:fld id="{DDD2A080-DA64-4F5C-9131-47EB793B4410}" type="slidenum">
              <a:rPr lang="en-GB" smtClean="0"/>
              <a:pPr/>
              <a:t>‹nr.›</a:t>
            </a:fld>
            <a:endParaRPr lang="en-GB"/>
          </a:p>
        </p:txBody>
      </p:sp>
      <p:sp>
        <p:nvSpPr>
          <p:cNvPr id="5" name="Title 1"/>
          <p:cNvSpPr>
            <a:spLocks noGrp="1"/>
          </p:cNvSpPr>
          <p:nvPr userDrawn="1">
            <p:ph type="ctrTitle" hasCustomPrompt="1"/>
          </p:nvPr>
        </p:nvSpPr>
        <p:spPr bwMode="gray">
          <a:xfrm>
            <a:off x="658800" y="2447999"/>
            <a:ext cx="5485801" cy="738000"/>
          </a:xfrm>
          <a:prstGeom prst="roundRect">
            <a:avLst>
              <a:gd name="adj" fmla="val 13861"/>
            </a:avLst>
          </a:prstGeom>
          <a:solidFill>
            <a:srgbClr val="FF6200"/>
          </a:solidFill>
        </p:spPr>
        <p:txBody>
          <a:bodyPr wrap="none" lIns="108000" tIns="108000" rIns="108000" bIns="72000" anchor="t" anchorCtr="0">
            <a:spAutoFit/>
          </a:bodyPr>
          <a:lstStyle>
            <a:lvl1pPr algn="l">
              <a:lnSpc>
                <a:spcPct val="90000"/>
              </a:lnSpc>
              <a:defRPr sz="3600">
                <a:solidFill>
                  <a:schemeClr val="bg1"/>
                </a:solidFill>
              </a:defRPr>
            </a:lvl1pPr>
          </a:lstStyle>
          <a:p>
            <a:r>
              <a:rPr lang="en-US" noProof="0"/>
              <a:t>Click to add chapter title</a:t>
            </a:r>
            <a:endParaRPr lang="en-GB" noProof="0"/>
          </a:p>
        </p:txBody>
      </p:sp>
      <p:sp>
        <p:nvSpPr>
          <p:cNvPr id="17" name="Text Placeholder 6">
            <a:extLst>
              <a:ext uri="{FF2B5EF4-FFF2-40B4-BE49-F238E27FC236}">
                <a16:creationId xmlns:a16="http://schemas.microsoft.com/office/drawing/2014/main" id="{BB9E4015-3A4E-46C3-A52A-4243EBED6321}"/>
              </a:ext>
            </a:extLst>
          </p:cNvPr>
          <p:cNvSpPr>
            <a:spLocks noGrp="1"/>
          </p:cNvSpPr>
          <p:nvPr>
            <p:ph type="body" sz="quarter" idx="12" hasCustomPrompt="1"/>
          </p:nvPr>
        </p:nvSpPr>
        <p:spPr bwMode="gray">
          <a:xfrm>
            <a:off x="990000" y="3265686"/>
            <a:ext cx="7814741"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a:t>Click to add (sub)title or remove bar</a:t>
            </a:r>
          </a:p>
        </p:txBody>
      </p:sp>
    </p:spTree>
    <p:extLst>
      <p:ext uri="{BB962C8B-B14F-4D97-AF65-F5344CB8AC3E}">
        <p14:creationId xmlns:p14="http://schemas.microsoft.com/office/powerpoint/2010/main" val="809793489"/>
      </p:ext>
    </p:extLst>
  </p:cSld>
  <p:clrMapOvr>
    <a:masterClrMapping/>
  </p:clrMapOvr>
  <p:extLst>
    <p:ext uri="{DCECCB84-F9BA-43D5-87BE-67443E8EF086}">
      <p15:sldGuideLst xmlns:p15="http://schemas.microsoft.com/office/powerpoint/2012/main">
        <p15:guide id="1" orient="horz" pos="1491">
          <p15:clr>
            <a:srgbClr val="FBAE40"/>
          </p15:clr>
        </p15:guide>
        <p15:guide id="2" orient="horz" pos="1542">
          <p15:clr>
            <a:srgbClr val="FBAE40"/>
          </p15:clr>
        </p15:guide>
        <p15:guide id="3" orient="horz" pos="2006">
          <p15:clr>
            <a:srgbClr val="FBAE40"/>
          </p15:clr>
        </p15:guide>
        <p15:guide id="4" orient="horz" pos="205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header picture">
    <p:spTree>
      <p:nvGrpSpPr>
        <p:cNvPr id="1" name=""/>
        <p:cNvGrpSpPr/>
        <p:nvPr/>
      </p:nvGrpSpPr>
      <p:grpSpPr>
        <a:xfrm>
          <a:off x="0" y="0"/>
          <a:ext cx="0" cy="0"/>
          <a:chOff x="0" y="0"/>
          <a:chExt cx="0" cy="0"/>
        </a:xfrm>
      </p:grpSpPr>
      <p:sp>
        <p:nvSpPr>
          <p:cNvPr id="7" name="Picture Placeholder 42">
            <a:extLst>
              <a:ext uri="{FF2B5EF4-FFF2-40B4-BE49-F238E27FC236}">
                <a16:creationId xmlns:a16="http://schemas.microsoft.com/office/drawing/2014/main" id="{C6F478FA-E472-48C9-BEDB-175C654577D2}"/>
              </a:ext>
            </a:extLst>
          </p:cNvPr>
          <p:cNvSpPr>
            <a:spLocks noGrp="1"/>
          </p:cNvSpPr>
          <p:nvPr>
            <p:ph type="pic" sz="quarter" idx="17"/>
          </p:nvPr>
        </p:nvSpPr>
        <p:spPr bwMode="gray">
          <a:xfrm flipH="1">
            <a:off x="0" y="0"/>
            <a:ext cx="12192000" cy="6858000"/>
          </a:xfrm>
          <a:prstGeom prst="rect">
            <a:avLst/>
          </a:prstGeom>
          <a:solidFill>
            <a:schemeClr val="accent2">
              <a:lumMod val="20000"/>
              <a:lumOff val="80000"/>
              <a:alpha val="10000"/>
            </a:schemeClr>
          </a:solidFill>
        </p:spPr>
        <p:txBody>
          <a:bodyPr wrap="square" lIns="2880000" tIns="36000" rIns="36000" bIns="36000" anchor="ctr" anchorCtr="0">
            <a:noAutofit/>
          </a:bodyPr>
          <a:lstStyle>
            <a:lvl1pPr algn="ctr">
              <a:defRPr sz="1400" b="0"/>
            </a:lvl1pPr>
          </a:lstStyle>
          <a:p>
            <a:r>
              <a:rPr lang="de-DE" noProof="0"/>
              <a:t>Bild durch Klicken auf Symbol hinzufügen</a:t>
            </a:r>
            <a:endParaRPr lang="en-GB" noProof="0"/>
          </a:p>
        </p:txBody>
      </p:sp>
      <p:sp>
        <p:nvSpPr>
          <p:cNvPr id="6" name="Title Placeholder 1"/>
          <p:cNvSpPr>
            <a:spLocks noGrp="1"/>
          </p:cNvSpPr>
          <p:nvPr>
            <p:ph type="title" hasCustomPrompt="1"/>
          </p:nvPr>
        </p:nvSpPr>
        <p:spPr bwMode="gray">
          <a:xfrm>
            <a:off x="658800" y="2448000"/>
            <a:ext cx="5485801" cy="739574"/>
          </a:xfrm>
          <a:prstGeom prst="roundRect">
            <a:avLst>
              <a:gd name="adj" fmla="val 13738"/>
            </a:avLst>
          </a:prstGeom>
          <a:solidFill>
            <a:srgbClr val="FF6200"/>
          </a:solidFill>
        </p:spPr>
        <p:txBody>
          <a:bodyPr vert="horz" wrap="none" lIns="108000" tIns="108000" rIns="108000" bIns="72000" rtlCol="0" anchor="t" anchorCtr="0">
            <a:spAutoFit/>
          </a:bodyPr>
          <a:lstStyle>
            <a:lvl1pPr>
              <a:lnSpc>
                <a:spcPct val="90000"/>
              </a:lnSpc>
              <a:defRPr sz="3600">
                <a:solidFill>
                  <a:schemeClr val="bg1"/>
                </a:solidFill>
              </a:defRPr>
            </a:lvl1pPr>
          </a:lstStyle>
          <a:p>
            <a:r>
              <a:rPr lang="en-GB" noProof="0"/>
              <a:t>Click to add chapter title</a:t>
            </a:r>
          </a:p>
        </p:txBody>
      </p:sp>
      <p:sp>
        <p:nvSpPr>
          <p:cNvPr id="17" name="Text Placeholder 6">
            <a:extLst>
              <a:ext uri="{FF2B5EF4-FFF2-40B4-BE49-F238E27FC236}">
                <a16:creationId xmlns:a16="http://schemas.microsoft.com/office/drawing/2014/main" id="{34E02287-585D-40F3-A1A8-FCA73640D47A}"/>
              </a:ext>
            </a:extLst>
          </p:cNvPr>
          <p:cNvSpPr>
            <a:spLocks noGrp="1"/>
          </p:cNvSpPr>
          <p:nvPr>
            <p:ph type="body" sz="quarter" idx="12" hasCustomPrompt="1"/>
          </p:nvPr>
        </p:nvSpPr>
        <p:spPr bwMode="gray">
          <a:xfrm>
            <a:off x="990000" y="3265686"/>
            <a:ext cx="7814741" cy="732995"/>
          </a:xfrm>
          <a:prstGeom prst="roundRect">
            <a:avLst>
              <a:gd name="adj" fmla="val 13767"/>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a:t>Click to add (sub)title or remove bar</a:t>
            </a:r>
          </a:p>
        </p:txBody>
      </p:sp>
      <p:sp>
        <p:nvSpPr>
          <p:cNvPr id="9" name="TextBox 8">
            <a:extLst>
              <a:ext uri="{FF2B5EF4-FFF2-40B4-BE49-F238E27FC236}">
                <a16:creationId xmlns:a16="http://schemas.microsoft.com/office/drawing/2014/main" id="{F8F7CF1A-99AC-42EE-A638-B3281CC1E31E}"/>
              </a:ext>
            </a:extLst>
          </p:cNvPr>
          <p:cNvSpPr txBox="1"/>
          <p:nvPr userDrawn="1"/>
        </p:nvSpPr>
        <p:spPr>
          <a:xfrm>
            <a:off x="-2261849" y="0"/>
            <a:ext cx="1826420" cy="391991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Finally, click on the new picture and choose 'Move to Back' via the right mouse button to show the heading bars again.</a:t>
            </a:r>
            <a:endParaRPr lang="en-GB" sz="1000" b="0" err="1">
              <a:solidFill>
                <a:srgbClr val="696969"/>
              </a:solidFill>
            </a:endParaRPr>
          </a:p>
        </p:txBody>
      </p:sp>
    </p:spTree>
    <p:extLst>
      <p:ext uri="{BB962C8B-B14F-4D97-AF65-F5344CB8AC3E}">
        <p14:creationId xmlns:p14="http://schemas.microsoft.com/office/powerpoint/2010/main" val="2218860376"/>
      </p:ext>
    </p:extLst>
  </p:cSld>
  <p:clrMapOvr>
    <a:masterClrMapping/>
  </p:clrMapOvr>
  <p:extLst>
    <p:ext uri="{DCECCB84-F9BA-43D5-87BE-67443E8EF086}">
      <p15:sldGuideLst xmlns:p15="http://schemas.microsoft.com/office/powerpoint/2012/main">
        <p15:guide id="1" pos="302">
          <p15:clr>
            <a:srgbClr val="FBAE40"/>
          </p15:clr>
        </p15:guide>
        <p15:guide id="2" orient="horz" pos="1491">
          <p15:clr>
            <a:srgbClr val="FBAE40"/>
          </p15:clr>
        </p15:guide>
        <p15:guide id="3" orient="horz" pos="1542">
          <p15:clr>
            <a:srgbClr val="FBAE40"/>
          </p15:clr>
        </p15:guide>
        <p15:guide id="4" orient="horz" pos="2006">
          <p15:clr>
            <a:srgbClr val="FBAE40"/>
          </p15:clr>
        </p15:guide>
        <p15:guide id="5" orient="horz" pos="205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450" y="1141198"/>
            <a:ext cx="5267158" cy="5058385"/>
          </a:xfrm>
        </p:spPr>
        <p:txBody>
          <a:bodyPr>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2"/>
          <p:cNvSpPr>
            <a:spLocks noGrp="1"/>
          </p:cNvSpPr>
          <p:nvPr>
            <p:ph idx="1" hasCustomPrompt="1"/>
          </p:nvPr>
        </p:nvSpPr>
        <p:spPr bwMode="gray">
          <a:xfrm>
            <a:off x="659007" y="1141198"/>
            <a:ext cx="5265544" cy="5058385"/>
          </a:xfrm>
          <a:prstGeom prst="rect">
            <a:avLst/>
          </a:prstGeom>
        </p:spPr>
        <p:txBody>
          <a:bodyPr vert="horz" lIns="0" tIns="0" rIns="0" bIns="0" rtlCol="0">
            <a:noAutofit/>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1"/>
          </p:nvPr>
        </p:nvSpPr>
        <p:spPr/>
        <p:txBody>
          <a:bodyPr/>
          <a:lstStyle/>
          <a:p>
            <a:fld id="{DDD2A080-DA64-4F5C-9131-47EB793B4410}" type="slidenum">
              <a:rPr lang="en-GB" noProof="0" smtClean="0"/>
              <a:pPr/>
              <a:t>‹nr.›</a:t>
            </a:fld>
            <a:endParaRPr lang="en-GB" noProof="0"/>
          </a:p>
        </p:txBody>
      </p:sp>
      <p:sp>
        <p:nvSpPr>
          <p:cNvPr id="2" name="Footer Placeholder 1">
            <a:extLst>
              <a:ext uri="{FF2B5EF4-FFF2-40B4-BE49-F238E27FC236}">
                <a16:creationId xmlns:a16="http://schemas.microsoft.com/office/drawing/2014/main" id="{A61A2D65-5C14-4E44-B39C-B546862BAB88}"/>
              </a:ext>
            </a:extLst>
          </p:cNvPr>
          <p:cNvSpPr>
            <a:spLocks noGrp="1"/>
          </p:cNvSpPr>
          <p:nvPr>
            <p:ph type="ftr" sz="quarter" idx="12"/>
          </p:nvPr>
        </p:nvSpPr>
        <p:spPr/>
        <p:txBody>
          <a:bodyPr/>
          <a:lstStyle>
            <a:lvl1pPr>
              <a:defRPr/>
            </a:lvl1pPr>
          </a:lstStyle>
          <a:p>
            <a:endParaRPr lang="en-GB" noProof="0"/>
          </a:p>
        </p:txBody>
      </p:sp>
      <p:sp>
        <p:nvSpPr>
          <p:cNvPr id="5" name="Title 4">
            <a:extLst>
              <a:ext uri="{FF2B5EF4-FFF2-40B4-BE49-F238E27FC236}">
                <a16:creationId xmlns:a16="http://schemas.microsoft.com/office/drawing/2014/main" id="{142CD367-C838-4C7E-BE7E-30CDE203A0B2}"/>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grpSp>
        <p:nvGrpSpPr>
          <p:cNvPr id="16" name="Group 15">
            <a:extLst>
              <a:ext uri="{FF2B5EF4-FFF2-40B4-BE49-F238E27FC236}">
                <a16:creationId xmlns:a16="http://schemas.microsoft.com/office/drawing/2014/main" id="{8B680561-619B-49E5-BA76-BFB7A8AB04D1}"/>
              </a:ext>
            </a:extLst>
          </p:cNvPr>
          <p:cNvGrpSpPr/>
          <p:nvPr userDrawn="1"/>
        </p:nvGrpSpPr>
        <p:grpSpPr>
          <a:xfrm>
            <a:off x="-2368800" y="0"/>
            <a:ext cx="1872000" cy="4379495"/>
            <a:chOff x="-2025698" y="0"/>
            <a:chExt cx="1872000" cy="4379495"/>
          </a:xfrm>
        </p:grpSpPr>
        <p:grpSp>
          <p:nvGrpSpPr>
            <p:cNvPr id="17" name="Group 16">
              <a:extLst>
                <a:ext uri="{FF2B5EF4-FFF2-40B4-BE49-F238E27FC236}">
                  <a16:creationId xmlns:a16="http://schemas.microsoft.com/office/drawing/2014/main" id="{B0AE2EBF-AAAC-4047-8219-154F64030295}"/>
                </a:ext>
              </a:extLst>
            </p:cNvPr>
            <p:cNvGrpSpPr/>
            <p:nvPr userDrawn="1"/>
          </p:nvGrpSpPr>
          <p:grpSpPr>
            <a:xfrm>
              <a:off x="-2025698" y="0"/>
              <a:ext cx="1872000" cy="4379495"/>
              <a:chOff x="-2025698" y="0"/>
              <a:chExt cx="1872000" cy="4379495"/>
            </a:xfrm>
          </p:grpSpPr>
          <p:grpSp>
            <p:nvGrpSpPr>
              <p:cNvPr id="19" name="Group 18">
                <a:extLst>
                  <a:ext uri="{FF2B5EF4-FFF2-40B4-BE49-F238E27FC236}">
                    <a16:creationId xmlns:a16="http://schemas.microsoft.com/office/drawing/2014/main" id="{FD9E6F5F-412C-4A8E-A9A7-3C8DD49686B7}"/>
                  </a:ext>
                </a:extLst>
              </p:cNvPr>
              <p:cNvGrpSpPr/>
              <p:nvPr userDrawn="1"/>
            </p:nvGrpSpPr>
            <p:grpSpPr>
              <a:xfrm>
                <a:off x="-2025698" y="0"/>
                <a:ext cx="1872000" cy="4379495"/>
                <a:chOff x="-2025698" y="0"/>
                <a:chExt cx="1872000" cy="4379495"/>
              </a:xfrm>
            </p:grpSpPr>
            <p:grpSp>
              <p:nvGrpSpPr>
                <p:cNvPr id="21" name="Group 20">
                  <a:extLst>
                    <a:ext uri="{FF2B5EF4-FFF2-40B4-BE49-F238E27FC236}">
                      <a16:creationId xmlns:a16="http://schemas.microsoft.com/office/drawing/2014/main" id="{40A53387-CBD3-45CB-9F0A-F7FFFF846229}"/>
                    </a:ext>
                  </a:extLst>
                </p:cNvPr>
                <p:cNvGrpSpPr/>
                <p:nvPr/>
              </p:nvGrpSpPr>
              <p:grpSpPr>
                <a:xfrm>
                  <a:off x="-2025698" y="0"/>
                  <a:ext cx="1872000" cy="4379495"/>
                  <a:chOff x="-2025698" y="0"/>
                  <a:chExt cx="1872000" cy="4379495"/>
                </a:xfrm>
              </p:grpSpPr>
              <p:sp>
                <p:nvSpPr>
                  <p:cNvPr id="32" name="Rectangle 104">
                    <a:extLst>
                      <a:ext uri="{FF2B5EF4-FFF2-40B4-BE49-F238E27FC236}">
                        <a16:creationId xmlns:a16="http://schemas.microsoft.com/office/drawing/2014/main" id="{2A4C96D1-3B8E-4C9E-8AD2-711BE632AD45}"/>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33" name="Rectangle 113">
                    <a:extLst>
                      <a:ext uri="{FF2B5EF4-FFF2-40B4-BE49-F238E27FC236}">
                        <a16:creationId xmlns:a16="http://schemas.microsoft.com/office/drawing/2014/main" id="{925C447D-F25F-4268-BA3C-03BAF30F9BE8}"/>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22" name="Rectangle 106">
                  <a:extLst>
                    <a:ext uri="{FF2B5EF4-FFF2-40B4-BE49-F238E27FC236}">
                      <a16:creationId xmlns:a16="http://schemas.microsoft.com/office/drawing/2014/main" id="{0DD6CA5F-1745-4172-B6E9-ECE15240EBEC}"/>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20" name="Picture 19">
                <a:extLst>
                  <a:ext uri="{FF2B5EF4-FFF2-40B4-BE49-F238E27FC236}">
                    <a16:creationId xmlns:a16="http://schemas.microsoft.com/office/drawing/2014/main" id="{CB0F121C-98B2-4CA8-8B7E-11F5449F52B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18" name="Rectangle 17">
              <a:extLst>
                <a:ext uri="{FF2B5EF4-FFF2-40B4-BE49-F238E27FC236}">
                  <a16:creationId xmlns:a16="http://schemas.microsoft.com/office/drawing/2014/main" id="{B6E7437E-161D-4C12-80F8-81A292407BED}"/>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2294456006"/>
      </p:ext>
    </p:extLst>
  </p:cSld>
  <p:clrMapOvr>
    <a:masterClrMapping/>
  </p:clrMapOvr>
  <p:extLst>
    <p:ext uri="{DCECCB84-F9BA-43D5-87BE-67443E8EF086}">
      <p15:sldGuideLst xmlns:p15="http://schemas.microsoft.com/office/powerpoint/2012/main">
        <p15:guide id="1" pos="3736">
          <p15:clr>
            <a:srgbClr val="FBAE40"/>
          </p15:clr>
        </p15:guide>
        <p15:guide id="2" pos="39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with subtitle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808" y="1795636"/>
            <a:ext cx="5266800" cy="4403948"/>
          </a:xfrm>
        </p:spPr>
        <p:txBody>
          <a:bodyPr>
            <a:noAutofit/>
          </a:bodyPr>
          <a:lstStyle>
            <a:lvl1pPr>
              <a:defRPr sz="2000"/>
            </a:lvl1pPr>
            <a:lvl2pPr>
              <a:defRPr sz="2000"/>
            </a:lvl2pPr>
            <a:lvl3pPr>
              <a:defRPr sz="2000"/>
            </a:lvl3pPr>
            <a:lvl4pPr>
              <a:defRPr sz="2000"/>
            </a:lvl4pPr>
            <a:lvl5pPr>
              <a:defRPr sz="20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2"/>
          <p:cNvSpPr>
            <a:spLocks noGrp="1"/>
          </p:cNvSpPr>
          <p:nvPr>
            <p:ph idx="1" hasCustomPrompt="1"/>
          </p:nvPr>
        </p:nvSpPr>
        <p:spPr bwMode="gray">
          <a:xfrm>
            <a:off x="659008" y="1795636"/>
            <a:ext cx="5266800" cy="4403948"/>
          </a:xfrm>
          <a:prstGeom prst="rect">
            <a:avLst/>
          </a:prstGeom>
        </p:spPr>
        <p:txBody>
          <a:bodyPr vert="horz" lIns="0" tIns="0" rIns="0" bIns="0" rtlCol="0">
            <a:noAutofit/>
          </a:bodyPr>
          <a:lstStyle>
            <a:lvl1pPr>
              <a:defRPr sz="2000"/>
            </a:lvl1pPr>
            <a:lvl2pPr>
              <a:defRPr sz="2000"/>
            </a:lvl2pPr>
            <a:lvl3pPr>
              <a:defRPr sz="2000"/>
            </a:lvl3pPr>
            <a:lvl4pPr>
              <a:defRPr sz="2000"/>
            </a:lvl4pPr>
            <a:lvl5pPr>
              <a:defRPr sz="20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1"/>
          </p:nvPr>
        </p:nvSpPr>
        <p:spPr/>
        <p:txBody>
          <a:bodyPr/>
          <a:lstStyle/>
          <a:p>
            <a:fld id="{DDD2A080-DA64-4F5C-9131-47EB793B4410}" type="slidenum">
              <a:rPr lang="en-GB" noProof="0" smtClean="0"/>
              <a:pPr/>
              <a:t>‹nr.›</a:t>
            </a:fld>
            <a:endParaRPr lang="en-GB" noProof="0"/>
          </a:p>
        </p:txBody>
      </p:sp>
      <p:sp>
        <p:nvSpPr>
          <p:cNvPr id="11" name="Text Placeholder 10"/>
          <p:cNvSpPr>
            <a:spLocks noGrp="1"/>
          </p:cNvSpPr>
          <p:nvPr>
            <p:ph type="body" sz="quarter" idx="12" hasCustomPrompt="1"/>
          </p:nvPr>
        </p:nvSpPr>
        <p:spPr>
          <a:xfrm>
            <a:off x="659008" y="1141199"/>
            <a:ext cx="5266800" cy="572400"/>
          </a:xfrm>
        </p:spPr>
        <p:txBody>
          <a:bodyPr>
            <a:noAutofit/>
          </a:bodyPr>
          <a:lstStyle>
            <a:lvl1pPr>
              <a:lnSpc>
                <a:spcPct val="93000"/>
              </a:lnSpc>
              <a:defRPr sz="2000" b="1">
                <a:solidFill>
                  <a:schemeClr val="bg2"/>
                </a:solidFill>
              </a:defRPr>
            </a:lvl1pPr>
          </a:lstStyle>
          <a:p>
            <a:pPr lvl="0"/>
            <a:r>
              <a:rPr lang="en-GB" noProof="0"/>
              <a:t>Click to add subtitle</a:t>
            </a:r>
          </a:p>
        </p:txBody>
      </p:sp>
      <p:sp>
        <p:nvSpPr>
          <p:cNvPr id="12" name="Text Placeholder 10"/>
          <p:cNvSpPr>
            <a:spLocks noGrp="1"/>
          </p:cNvSpPr>
          <p:nvPr>
            <p:ph type="body" sz="quarter" idx="13" hasCustomPrompt="1"/>
          </p:nvPr>
        </p:nvSpPr>
        <p:spPr>
          <a:xfrm>
            <a:off x="6267808" y="1141199"/>
            <a:ext cx="5266800" cy="572400"/>
          </a:xfrm>
        </p:spPr>
        <p:txBody>
          <a:bodyPr>
            <a:noAutofit/>
          </a:bodyPr>
          <a:lstStyle>
            <a:lvl1pPr>
              <a:lnSpc>
                <a:spcPct val="93000"/>
              </a:lnSpc>
              <a:defRPr sz="2000" b="1">
                <a:solidFill>
                  <a:schemeClr val="bg2"/>
                </a:solidFill>
              </a:defRPr>
            </a:lvl1pPr>
          </a:lstStyle>
          <a:p>
            <a:pPr lvl="0"/>
            <a:r>
              <a:rPr lang="en-GB" noProof="0"/>
              <a:t>Click to add subtitle</a:t>
            </a:r>
          </a:p>
        </p:txBody>
      </p:sp>
      <p:sp>
        <p:nvSpPr>
          <p:cNvPr id="2" name="Footer Placeholder 1">
            <a:extLst>
              <a:ext uri="{FF2B5EF4-FFF2-40B4-BE49-F238E27FC236}">
                <a16:creationId xmlns:a16="http://schemas.microsoft.com/office/drawing/2014/main" id="{6CBDDC94-5B3D-42D0-9E13-4806E2360F38}"/>
              </a:ext>
            </a:extLst>
          </p:cNvPr>
          <p:cNvSpPr>
            <a:spLocks noGrp="1"/>
          </p:cNvSpPr>
          <p:nvPr>
            <p:ph type="ftr" sz="quarter" idx="14"/>
          </p:nvPr>
        </p:nvSpPr>
        <p:spPr/>
        <p:txBody>
          <a:bodyPr/>
          <a:lstStyle>
            <a:lvl1pPr>
              <a:defRPr/>
            </a:lvl1pPr>
          </a:lstStyle>
          <a:p>
            <a:endParaRPr lang="en-GB" noProof="0"/>
          </a:p>
        </p:txBody>
      </p:sp>
      <p:sp>
        <p:nvSpPr>
          <p:cNvPr id="5" name="Title 4">
            <a:extLst>
              <a:ext uri="{FF2B5EF4-FFF2-40B4-BE49-F238E27FC236}">
                <a16:creationId xmlns:a16="http://schemas.microsoft.com/office/drawing/2014/main" id="{DD808BD7-3ABA-46AC-BB36-00B87977556E}"/>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grpSp>
        <p:nvGrpSpPr>
          <p:cNvPr id="18" name="Group 17">
            <a:extLst>
              <a:ext uri="{FF2B5EF4-FFF2-40B4-BE49-F238E27FC236}">
                <a16:creationId xmlns:a16="http://schemas.microsoft.com/office/drawing/2014/main" id="{17891330-491A-4457-8D90-3ADD7103038E}"/>
              </a:ext>
            </a:extLst>
          </p:cNvPr>
          <p:cNvGrpSpPr/>
          <p:nvPr userDrawn="1"/>
        </p:nvGrpSpPr>
        <p:grpSpPr>
          <a:xfrm>
            <a:off x="-2368598" y="0"/>
            <a:ext cx="1872000" cy="4379495"/>
            <a:chOff x="-2025698" y="0"/>
            <a:chExt cx="1872000" cy="4379495"/>
          </a:xfrm>
        </p:grpSpPr>
        <p:grpSp>
          <p:nvGrpSpPr>
            <p:cNvPr id="19" name="Group 18">
              <a:extLst>
                <a:ext uri="{FF2B5EF4-FFF2-40B4-BE49-F238E27FC236}">
                  <a16:creationId xmlns:a16="http://schemas.microsoft.com/office/drawing/2014/main" id="{C0CBDD1C-B6A8-43FD-9F39-94B65690F9B8}"/>
                </a:ext>
              </a:extLst>
            </p:cNvPr>
            <p:cNvGrpSpPr/>
            <p:nvPr userDrawn="1"/>
          </p:nvGrpSpPr>
          <p:grpSpPr>
            <a:xfrm>
              <a:off x="-2025698" y="0"/>
              <a:ext cx="1872000" cy="4379495"/>
              <a:chOff x="-2025698" y="0"/>
              <a:chExt cx="1872000" cy="4379495"/>
            </a:xfrm>
          </p:grpSpPr>
          <p:grpSp>
            <p:nvGrpSpPr>
              <p:cNvPr id="21" name="Group 20">
                <a:extLst>
                  <a:ext uri="{FF2B5EF4-FFF2-40B4-BE49-F238E27FC236}">
                    <a16:creationId xmlns:a16="http://schemas.microsoft.com/office/drawing/2014/main" id="{EA5B9797-59AC-41BB-947A-2B6C5BB7EDB9}"/>
                  </a:ext>
                </a:extLst>
              </p:cNvPr>
              <p:cNvGrpSpPr/>
              <p:nvPr userDrawn="1"/>
            </p:nvGrpSpPr>
            <p:grpSpPr>
              <a:xfrm>
                <a:off x="-2025698" y="0"/>
                <a:ext cx="1872000" cy="4379495"/>
                <a:chOff x="-2025698" y="0"/>
                <a:chExt cx="1872000" cy="4379495"/>
              </a:xfrm>
            </p:grpSpPr>
            <p:grpSp>
              <p:nvGrpSpPr>
                <p:cNvPr id="23" name="Group 22">
                  <a:extLst>
                    <a:ext uri="{FF2B5EF4-FFF2-40B4-BE49-F238E27FC236}">
                      <a16:creationId xmlns:a16="http://schemas.microsoft.com/office/drawing/2014/main" id="{CE0A786B-D00D-4CD5-8D6B-A254CBBF9B60}"/>
                    </a:ext>
                  </a:extLst>
                </p:cNvPr>
                <p:cNvGrpSpPr/>
                <p:nvPr/>
              </p:nvGrpSpPr>
              <p:grpSpPr>
                <a:xfrm>
                  <a:off x="-2025698" y="0"/>
                  <a:ext cx="1872000" cy="4379495"/>
                  <a:chOff x="-2025698" y="0"/>
                  <a:chExt cx="1872000" cy="4379495"/>
                </a:xfrm>
              </p:grpSpPr>
              <p:sp>
                <p:nvSpPr>
                  <p:cNvPr id="34" name="Rectangle 104">
                    <a:extLst>
                      <a:ext uri="{FF2B5EF4-FFF2-40B4-BE49-F238E27FC236}">
                        <a16:creationId xmlns:a16="http://schemas.microsoft.com/office/drawing/2014/main" id="{CD09DEB9-A1C6-43A0-AA88-5CF34725B0F1}"/>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35" name="Rectangle 113">
                    <a:extLst>
                      <a:ext uri="{FF2B5EF4-FFF2-40B4-BE49-F238E27FC236}">
                        <a16:creationId xmlns:a16="http://schemas.microsoft.com/office/drawing/2014/main" id="{454EDDE6-AB53-4C55-9FA5-100895043C16}"/>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24" name="Rectangle 106">
                  <a:extLst>
                    <a:ext uri="{FF2B5EF4-FFF2-40B4-BE49-F238E27FC236}">
                      <a16:creationId xmlns:a16="http://schemas.microsoft.com/office/drawing/2014/main" id="{D2F93721-6368-4D5E-93EB-94A240365DA6}"/>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22" name="Picture 21">
                <a:extLst>
                  <a:ext uri="{FF2B5EF4-FFF2-40B4-BE49-F238E27FC236}">
                    <a16:creationId xmlns:a16="http://schemas.microsoft.com/office/drawing/2014/main" id="{A0912A6C-0CA7-4339-BB58-10E291AB0D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20" name="Rectangle 19">
              <a:extLst>
                <a:ext uri="{FF2B5EF4-FFF2-40B4-BE49-F238E27FC236}">
                  <a16:creationId xmlns:a16="http://schemas.microsoft.com/office/drawing/2014/main" id="{242343EA-8D5D-48DF-9ACF-1C5FE40859BB}"/>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2164504631"/>
      </p:ext>
    </p:extLst>
  </p:cSld>
  <p:clrMapOvr>
    <a:masterClrMapping/>
  </p:clrMapOvr>
  <p:extLst>
    <p:ext uri="{DCECCB84-F9BA-43D5-87BE-67443E8EF086}">
      <p15:sldGuideLst xmlns:p15="http://schemas.microsoft.com/office/powerpoint/2012/main">
        <p15:guide id="1" pos="3739">
          <p15:clr>
            <a:srgbClr val="FBAE40"/>
          </p15:clr>
        </p15:guide>
        <p15:guide id="2" pos="394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with subtitle lef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808" y="1141197"/>
            <a:ext cx="5266800" cy="5058000"/>
          </a:xfrm>
        </p:spPr>
        <p:txBody>
          <a:bodyPr>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2"/>
          <p:cNvSpPr>
            <a:spLocks noGrp="1"/>
          </p:cNvSpPr>
          <p:nvPr>
            <p:ph idx="1" hasCustomPrompt="1"/>
          </p:nvPr>
        </p:nvSpPr>
        <p:spPr bwMode="gray">
          <a:xfrm>
            <a:off x="659008" y="1795636"/>
            <a:ext cx="5266800" cy="4403948"/>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0"/>
          <p:cNvSpPr>
            <a:spLocks noGrp="1"/>
          </p:cNvSpPr>
          <p:nvPr>
            <p:ph type="body" sz="quarter" idx="12" hasCustomPrompt="1"/>
          </p:nvPr>
        </p:nvSpPr>
        <p:spPr>
          <a:xfrm>
            <a:off x="659008" y="1141200"/>
            <a:ext cx="5266800" cy="572400"/>
          </a:xfrm>
        </p:spPr>
        <p:txBody>
          <a:bodyPr>
            <a:noAutofit/>
          </a:bodyPr>
          <a:lstStyle>
            <a:lvl1pPr>
              <a:lnSpc>
                <a:spcPct val="93000"/>
              </a:lnSpc>
              <a:defRPr sz="2000" b="1">
                <a:solidFill>
                  <a:schemeClr val="bg2"/>
                </a:solidFill>
              </a:defRPr>
            </a:lvl1pPr>
          </a:lstStyle>
          <a:p>
            <a:pPr lvl="0"/>
            <a:r>
              <a:rPr lang="en-GB" noProof="0"/>
              <a:t>Click to add subtitle</a:t>
            </a:r>
          </a:p>
        </p:txBody>
      </p:sp>
      <p:sp>
        <p:nvSpPr>
          <p:cNvPr id="3" name="Title 2">
            <a:extLst>
              <a:ext uri="{FF2B5EF4-FFF2-40B4-BE49-F238E27FC236}">
                <a16:creationId xmlns:a16="http://schemas.microsoft.com/office/drawing/2014/main" id="{8D10E2A6-3B9C-4CCB-9AF4-A075C9B65F4D}"/>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sp>
        <p:nvSpPr>
          <p:cNvPr id="5" name="Footer Placeholder 4">
            <a:extLst>
              <a:ext uri="{FF2B5EF4-FFF2-40B4-BE49-F238E27FC236}">
                <a16:creationId xmlns:a16="http://schemas.microsoft.com/office/drawing/2014/main" id="{B9372160-E1EA-47E5-A047-D299891EE8A8}"/>
              </a:ext>
            </a:extLst>
          </p:cNvPr>
          <p:cNvSpPr>
            <a:spLocks noGrp="1"/>
          </p:cNvSpPr>
          <p:nvPr>
            <p:ph type="ftr" sz="quarter" idx="13"/>
          </p:nvPr>
        </p:nvSpPr>
        <p:spPr/>
        <p:txBody>
          <a:bodyPr/>
          <a:lstStyle/>
          <a:p>
            <a:endParaRPr lang="en-GB" noProof="0"/>
          </a:p>
        </p:txBody>
      </p:sp>
      <p:sp>
        <p:nvSpPr>
          <p:cNvPr id="7" name="Slide Number Placeholder 6">
            <a:extLst>
              <a:ext uri="{FF2B5EF4-FFF2-40B4-BE49-F238E27FC236}">
                <a16:creationId xmlns:a16="http://schemas.microsoft.com/office/drawing/2014/main" id="{227B0B82-FB55-4F6A-8F74-C7F6E1DFA628}"/>
              </a:ext>
            </a:extLst>
          </p:cNvPr>
          <p:cNvSpPr>
            <a:spLocks noGrp="1"/>
          </p:cNvSpPr>
          <p:nvPr>
            <p:ph type="sldNum" sz="quarter" idx="14"/>
          </p:nvPr>
        </p:nvSpPr>
        <p:spPr/>
        <p:txBody>
          <a:bodyPr/>
          <a:lstStyle/>
          <a:p>
            <a:fld id="{DDD2A080-DA64-4F5C-9131-47EB793B4410}" type="slidenum">
              <a:rPr lang="en-GB" smtClean="0"/>
              <a:pPr/>
              <a:t>‹nr.›</a:t>
            </a:fld>
            <a:endParaRPr lang="en-GB"/>
          </a:p>
        </p:txBody>
      </p:sp>
      <p:grpSp>
        <p:nvGrpSpPr>
          <p:cNvPr id="17" name="Group 16">
            <a:extLst>
              <a:ext uri="{FF2B5EF4-FFF2-40B4-BE49-F238E27FC236}">
                <a16:creationId xmlns:a16="http://schemas.microsoft.com/office/drawing/2014/main" id="{FB92A929-A1DA-4E5E-B6EB-D47F365E7B1C}"/>
              </a:ext>
            </a:extLst>
          </p:cNvPr>
          <p:cNvGrpSpPr/>
          <p:nvPr userDrawn="1"/>
        </p:nvGrpSpPr>
        <p:grpSpPr>
          <a:xfrm>
            <a:off x="-2368598" y="0"/>
            <a:ext cx="1872000" cy="4379495"/>
            <a:chOff x="-2025698" y="0"/>
            <a:chExt cx="1872000" cy="4379495"/>
          </a:xfrm>
        </p:grpSpPr>
        <p:grpSp>
          <p:nvGrpSpPr>
            <p:cNvPr id="18" name="Group 17">
              <a:extLst>
                <a:ext uri="{FF2B5EF4-FFF2-40B4-BE49-F238E27FC236}">
                  <a16:creationId xmlns:a16="http://schemas.microsoft.com/office/drawing/2014/main" id="{8683DD30-E16E-4BDF-8CD2-0B73F84294D1}"/>
                </a:ext>
              </a:extLst>
            </p:cNvPr>
            <p:cNvGrpSpPr/>
            <p:nvPr userDrawn="1"/>
          </p:nvGrpSpPr>
          <p:grpSpPr>
            <a:xfrm>
              <a:off x="-2025698" y="0"/>
              <a:ext cx="1872000" cy="4379495"/>
              <a:chOff x="-2025698" y="0"/>
              <a:chExt cx="1872000" cy="4379495"/>
            </a:xfrm>
          </p:grpSpPr>
          <p:grpSp>
            <p:nvGrpSpPr>
              <p:cNvPr id="20" name="Group 19">
                <a:extLst>
                  <a:ext uri="{FF2B5EF4-FFF2-40B4-BE49-F238E27FC236}">
                    <a16:creationId xmlns:a16="http://schemas.microsoft.com/office/drawing/2014/main" id="{66AB43A1-9FF4-4D46-8761-35BB5BD0108B}"/>
                  </a:ext>
                </a:extLst>
              </p:cNvPr>
              <p:cNvGrpSpPr/>
              <p:nvPr userDrawn="1"/>
            </p:nvGrpSpPr>
            <p:grpSpPr>
              <a:xfrm>
                <a:off x="-2025698" y="0"/>
                <a:ext cx="1872000" cy="4379495"/>
                <a:chOff x="-2025698" y="0"/>
                <a:chExt cx="1872000" cy="4379495"/>
              </a:xfrm>
            </p:grpSpPr>
            <p:grpSp>
              <p:nvGrpSpPr>
                <p:cNvPr id="22" name="Group 21">
                  <a:extLst>
                    <a:ext uri="{FF2B5EF4-FFF2-40B4-BE49-F238E27FC236}">
                      <a16:creationId xmlns:a16="http://schemas.microsoft.com/office/drawing/2014/main" id="{713A1FFD-F3FE-492E-B509-84FE86BB6FAD}"/>
                    </a:ext>
                  </a:extLst>
                </p:cNvPr>
                <p:cNvGrpSpPr/>
                <p:nvPr/>
              </p:nvGrpSpPr>
              <p:grpSpPr>
                <a:xfrm>
                  <a:off x="-2025698" y="0"/>
                  <a:ext cx="1872000" cy="4379495"/>
                  <a:chOff x="-2025698" y="0"/>
                  <a:chExt cx="1872000" cy="4379495"/>
                </a:xfrm>
              </p:grpSpPr>
              <p:sp>
                <p:nvSpPr>
                  <p:cNvPr id="33" name="Rectangle 104">
                    <a:extLst>
                      <a:ext uri="{FF2B5EF4-FFF2-40B4-BE49-F238E27FC236}">
                        <a16:creationId xmlns:a16="http://schemas.microsoft.com/office/drawing/2014/main" id="{62B21EBD-2E7F-4B3B-8040-E6D45F657C4F}"/>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34" name="Rectangle 113">
                    <a:extLst>
                      <a:ext uri="{FF2B5EF4-FFF2-40B4-BE49-F238E27FC236}">
                        <a16:creationId xmlns:a16="http://schemas.microsoft.com/office/drawing/2014/main" id="{DDF75901-C9E5-48BE-A943-AE18C3D5AB26}"/>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23" name="Rectangle 106">
                  <a:extLst>
                    <a:ext uri="{FF2B5EF4-FFF2-40B4-BE49-F238E27FC236}">
                      <a16:creationId xmlns:a16="http://schemas.microsoft.com/office/drawing/2014/main" id="{7BCF099C-1F9B-4D46-9B7C-79AD24D63D7D}"/>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21" name="Picture 20">
                <a:extLst>
                  <a:ext uri="{FF2B5EF4-FFF2-40B4-BE49-F238E27FC236}">
                    <a16:creationId xmlns:a16="http://schemas.microsoft.com/office/drawing/2014/main" id="{B68FBB24-F345-494F-947A-BA22547F8F1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19" name="Rectangle 18">
              <a:extLst>
                <a:ext uri="{FF2B5EF4-FFF2-40B4-BE49-F238E27FC236}">
                  <a16:creationId xmlns:a16="http://schemas.microsoft.com/office/drawing/2014/main" id="{E162D96A-CF7F-4B41-9D6C-EF67222919EF}"/>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305358523"/>
      </p:ext>
    </p:extLst>
  </p:cSld>
  <p:clrMapOvr>
    <a:masterClrMapping/>
  </p:clrMapOvr>
  <p:extLst>
    <p:ext uri="{DCECCB84-F9BA-43D5-87BE-67443E8EF086}">
      <p15:sldGuideLst xmlns:p15="http://schemas.microsoft.com/office/powerpoint/2012/main">
        <p15:guide id="1" pos="3739">
          <p15:clr>
            <a:srgbClr val="FBAE40"/>
          </p15:clr>
        </p15:guide>
        <p15:guide id="2" pos="394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 with subtitle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bwMode="gray">
          <a:xfrm>
            <a:off x="6267808" y="1795636"/>
            <a:ext cx="5266800" cy="4403948"/>
          </a:xfrm>
        </p:spPr>
        <p:txBody>
          <a:bodyPr>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2"/>
          <p:cNvSpPr>
            <a:spLocks noGrp="1"/>
          </p:cNvSpPr>
          <p:nvPr>
            <p:ph idx="1" hasCustomPrompt="1"/>
          </p:nvPr>
        </p:nvSpPr>
        <p:spPr bwMode="gray">
          <a:xfrm>
            <a:off x="659008" y="1141197"/>
            <a:ext cx="5266800" cy="5058000"/>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1"/>
          </p:nvPr>
        </p:nvSpPr>
        <p:spPr/>
        <p:txBody>
          <a:bodyPr/>
          <a:lstStyle/>
          <a:p>
            <a:fld id="{DDD2A080-DA64-4F5C-9131-47EB793B4410}" type="slidenum">
              <a:rPr lang="en-GB" noProof="0" smtClean="0"/>
              <a:pPr/>
              <a:t>‹nr.›</a:t>
            </a:fld>
            <a:endParaRPr lang="en-GB" noProof="0"/>
          </a:p>
        </p:txBody>
      </p:sp>
      <p:sp>
        <p:nvSpPr>
          <p:cNvPr id="12" name="Text Placeholder 10"/>
          <p:cNvSpPr>
            <a:spLocks noGrp="1"/>
          </p:cNvSpPr>
          <p:nvPr>
            <p:ph type="body" sz="quarter" idx="13" hasCustomPrompt="1"/>
          </p:nvPr>
        </p:nvSpPr>
        <p:spPr>
          <a:xfrm>
            <a:off x="6267808" y="1141200"/>
            <a:ext cx="5266800" cy="572400"/>
          </a:xfrm>
        </p:spPr>
        <p:txBody>
          <a:bodyPr>
            <a:noAutofit/>
          </a:bodyPr>
          <a:lstStyle>
            <a:lvl1pPr>
              <a:lnSpc>
                <a:spcPct val="93000"/>
              </a:lnSpc>
              <a:defRPr sz="2000" b="1">
                <a:solidFill>
                  <a:schemeClr val="bg2"/>
                </a:solidFill>
              </a:defRPr>
            </a:lvl1pPr>
          </a:lstStyle>
          <a:p>
            <a:pPr lvl="0"/>
            <a:r>
              <a:rPr lang="en-GB" noProof="0"/>
              <a:t>Click to add subtitle</a:t>
            </a:r>
          </a:p>
        </p:txBody>
      </p:sp>
      <p:sp>
        <p:nvSpPr>
          <p:cNvPr id="2" name="Footer Placeholder 1">
            <a:extLst>
              <a:ext uri="{FF2B5EF4-FFF2-40B4-BE49-F238E27FC236}">
                <a16:creationId xmlns:a16="http://schemas.microsoft.com/office/drawing/2014/main" id="{6354F0FD-4827-40E7-BA87-8FF76878B97F}"/>
              </a:ext>
            </a:extLst>
          </p:cNvPr>
          <p:cNvSpPr>
            <a:spLocks noGrp="1"/>
          </p:cNvSpPr>
          <p:nvPr>
            <p:ph type="ftr" sz="quarter" idx="14"/>
          </p:nvPr>
        </p:nvSpPr>
        <p:spPr/>
        <p:txBody>
          <a:bodyPr/>
          <a:lstStyle>
            <a:lvl1pPr>
              <a:defRPr/>
            </a:lvl1pPr>
          </a:lstStyle>
          <a:p>
            <a:endParaRPr lang="en-GB"/>
          </a:p>
        </p:txBody>
      </p:sp>
      <p:sp>
        <p:nvSpPr>
          <p:cNvPr id="3" name="Title 2">
            <a:extLst>
              <a:ext uri="{FF2B5EF4-FFF2-40B4-BE49-F238E27FC236}">
                <a16:creationId xmlns:a16="http://schemas.microsoft.com/office/drawing/2014/main" id="{94D0CD75-F01F-45DE-B90E-313E96F7CA37}"/>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grpSp>
        <p:nvGrpSpPr>
          <p:cNvPr id="17" name="Group 16">
            <a:extLst>
              <a:ext uri="{FF2B5EF4-FFF2-40B4-BE49-F238E27FC236}">
                <a16:creationId xmlns:a16="http://schemas.microsoft.com/office/drawing/2014/main" id="{31AC473C-A6C1-441E-9BFA-27C2B3ADCBF8}"/>
              </a:ext>
            </a:extLst>
          </p:cNvPr>
          <p:cNvGrpSpPr/>
          <p:nvPr userDrawn="1"/>
        </p:nvGrpSpPr>
        <p:grpSpPr>
          <a:xfrm>
            <a:off x="-2368598" y="0"/>
            <a:ext cx="1872000" cy="4379495"/>
            <a:chOff x="-2025698" y="0"/>
            <a:chExt cx="1872000" cy="4379495"/>
          </a:xfrm>
        </p:grpSpPr>
        <p:grpSp>
          <p:nvGrpSpPr>
            <p:cNvPr id="18" name="Group 17">
              <a:extLst>
                <a:ext uri="{FF2B5EF4-FFF2-40B4-BE49-F238E27FC236}">
                  <a16:creationId xmlns:a16="http://schemas.microsoft.com/office/drawing/2014/main" id="{066E69C8-EF33-465D-8A26-29969D28E49F}"/>
                </a:ext>
              </a:extLst>
            </p:cNvPr>
            <p:cNvGrpSpPr/>
            <p:nvPr userDrawn="1"/>
          </p:nvGrpSpPr>
          <p:grpSpPr>
            <a:xfrm>
              <a:off x="-2025698" y="0"/>
              <a:ext cx="1872000" cy="4379495"/>
              <a:chOff x="-2025698" y="0"/>
              <a:chExt cx="1872000" cy="4379495"/>
            </a:xfrm>
          </p:grpSpPr>
          <p:grpSp>
            <p:nvGrpSpPr>
              <p:cNvPr id="20" name="Group 19">
                <a:extLst>
                  <a:ext uri="{FF2B5EF4-FFF2-40B4-BE49-F238E27FC236}">
                    <a16:creationId xmlns:a16="http://schemas.microsoft.com/office/drawing/2014/main" id="{41B916F9-78F4-4A8B-BC63-C55C3684B862}"/>
                  </a:ext>
                </a:extLst>
              </p:cNvPr>
              <p:cNvGrpSpPr/>
              <p:nvPr userDrawn="1"/>
            </p:nvGrpSpPr>
            <p:grpSpPr>
              <a:xfrm>
                <a:off x="-2025698" y="0"/>
                <a:ext cx="1872000" cy="4379495"/>
                <a:chOff x="-2025698" y="0"/>
                <a:chExt cx="1872000" cy="4379495"/>
              </a:xfrm>
            </p:grpSpPr>
            <p:grpSp>
              <p:nvGrpSpPr>
                <p:cNvPr id="22" name="Group 21">
                  <a:extLst>
                    <a:ext uri="{FF2B5EF4-FFF2-40B4-BE49-F238E27FC236}">
                      <a16:creationId xmlns:a16="http://schemas.microsoft.com/office/drawing/2014/main" id="{F5CC4694-699A-4A4E-B361-DB9E9225CD6F}"/>
                    </a:ext>
                  </a:extLst>
                </p:cNvPr>
                <p:cNvGrpSpPr/>
                <p:nvPr/>
              </p:nvGrpSpPr>
              <p:grpSpPr>
                <a:xfrm>
                  <a:off x="-2025698" y="0"/>
                  <a:ext cx="1872000" cy="4379495"/>
                  <a:chOff x="-2025698" y="0"/>
                  <a:chExt cx="1872000" cy="4379495"/>
                </a:xfrm>
              </p:grpSpPr>
              <p:sp>
                <p:nvSpPr>
                  <p:cNvPr id="33" name="Rectangle 104">
                    <a:extLst>
                      <a:ext uri="{FF2B5EF4-FFF2-40B4-BE49-F238E27FC236}">
                        <a16:creationId xmlns:a16="http://schemas.microsoft.com/office/drawing/2014/main" id="{05416BCD-A5D4-4FEE-A730-BBF13346166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34" name="Rectangle 113">
                    <a:extLst>
                      <a:ext uri="{FF2B5EF4-FFF2-40B4-BE49-F238E27FC236}">
                        <a16:creationId xmlns:a16="http://schemas.microsoft.com/office/drawing/2014/main" id="{80E16C94-B39B-4551-B204-2E9EC7127715}"/>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23" name="Rectangle 106">
                  <a:extLst>
                    <a:ext uri="{FF2B5EF4-FFF2-40B4-BE49-F238E27FC236}">
                      <a16:creationId xmlns:a16="http://schemas.microsoft.com/office/drawing/2014/main" id="{EFF825D0-FAD8-46C9-AB5B-437B5F363014}"/>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21" name="Picture 20">
                <a:extLst>
                  <a:ext uri="{FF2B5EF4-FFF2-40B4-BE49-F238E27FC236}">
                    <a16:creationId xmlns:a16="http://schemas.microsoft.com/office/drawing/2014/main" id="{7EAA0503-B5E7-46D7-A51B-A6AF36893B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19" name="Rectangle 18">
              <a:extLst>
                <a:ext uri="{FF2B5EF4-FFF2-40B4-BE49-F238E27FC236}">
                  <a16:creationId xmlns:a16="http://schemas.microsoft.com/office/drawing/2014/main" id="{490203CF-ED78-4305-8ED7-105B7E9D8906}"/>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2052268270"/>
      </p:ext>
    </p:extLst>
  </p:cSld>
  <p:clrMapOvr>
    <a:masterClrMapping/>
  </p:clrMapOvr>
  <p:extLst>
    <p:ext uri="{DCECCB84-F9BA-43D5-87BE-67443E8EF086}">
      <p15:sldGuideLst xmlns:p15="http://schemas.microsoft.com/office/powerpoint/2012/main">
        <p15:guide id="1" pos="3739">
          <p15:clr>
            <a:srgbClr val="FBAE40"/>
          </p15:clr>
        </p15:guide>
        <p15:guide id="2" pos="394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split">
    <p:bg bwMode="gray">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27"/>
          </p:nvPr>
        </p:nvSpPr>
        <p:spPr/>
        <p:txBody>
          <a:bodyPr/>
          <a:lstStyle/>
          <a:p>
            <a:fld id="{DDD2A080-DA64-4F5C-9131-47EB793B4410}" type="slidenum">
              <a:rPr lang="en-GB" noProof="0" smtClean="0"/>
              <a:pPr/>
              <a:t>‹nr.›</a:t>
            </a:fld>
            <a:endParaRPr lang="en-GB" noProof="0"/>
          </a:p>
        </p:txBody>
      </p:sp>
      <p:sp>
        <p:nvSpPr>
          <p:cNvPr id="23" name="Content Placeholder 3"/>
          <p:cNvSpPr>
            <a:spLocks noGrp="1"/>
          </p:cNvSpPr>
          <p:nvPr>
            <p:ph sz="half" idx="2" hasCustomPrompt="1"/>
          </p:nvPr>
        </p:nvSpPr>
        <p:spPr bwMode="gray">
          <a:xfrm>
            <a:off x="6267808" y="1141986"/>
            <a:ext cx="5266800" cy="2397600"/>
          </a:xfrm>
        </p:spPr>
        <p:txBody>
          <a:bodyPr>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4" name="Text Placeholder 2"/>
          <p:cNvSpPr>
            <a:spLocks noGrp="1"/>
          </p:cNvSpPr>
          <p:nvPr>
            <p:ph idx="28" hasCustomPrompt="1"/>
          </p:nvPr>
        </p:nvSpPr>
        <p:spPr bwMode="gray">
          <a:xfrm>
            <a:off x="659008" y="1141986"/>
            <a:ext cx="5266800" cy="2397600"/>
          </a:xfrm>
          <a:prstGeom prst="rect">
            <a:avLst/>
          </a:prstGeom>
        </p:spPr>
        <p:txBody>
          <a:bodyPr vert="horz" lIns="0" tIns="0" rIns="0" bIns="0" rtlCol="0">
            <a:noAutofit/>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Content Placeholder 3"/>
          <p:cNvSpPr>
            <a:spLocks noGrp="1"/>
          </p:cNvSpPr>
          <p:nvPr>
            <p:ph sz="half" idx="29" hasCustomPrompt="1"/>
          </p:nvPr>
        </p:nvSpPr>
        <p:spPr bwMode="gray">
          <a:xfrm>
            <a:off x="6267808" y="3802197"/>
            <a:ext cx="5266800" cy="2397789"/>
          </a:xfrm>
        </p:spPr>
        <p:txBody>
          <a:bodyPr>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 name="Text Placeholder 2"/>
          <p:cNvSpPr>
            <a:spLocks noGrp="1"/>
          </p:cNvSpPr>
          <p:nvPr>
            <p:ph idx="30" hasCustomPrompt="1"/>
          </p:nvPr>
        </p:nvSpPr>
        <p:spPr bwMode="gray">
          <a:xfrm>
            <a:off x="659008" y="3802197"/>
            <a:ext cx="5266800" cy="2397789"/>
          </a:xfrm>
          <a:prstGeom prst="rect">
            <a:avLst/>
          </a:prstGeom>
        </p:spPr>
        <p:txBody>
          <a:bodyPr vert="horz" lIns="0" tIns="0" rIns="0" bIns="0" rtlCol="0">
            <a:noAutofit/>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4EDD62BA-FC45-408F-BEDB-6A95B524438F}"/>
              </a:ext>
            </a:extLst>
          </p:cNvPr>
          <p:cNvSpPr>
            <a:spLocks noGrp="1"/>
          </p:cNvSpPr>
          <p:nvPr>
            <p:ph type="ftr" sz="quarter" idx="31"/>
          </p:nvPr>
        </p:nvSpPr>
        <p:spPr/>
        <p:txBody>
          <a:bodyPr/>
          <a:lstStyle>
            <a:lvl1pPr>
              <a:defRPr/>
            </a:lvl1pPr>
          </a:lstStyle>
          <a:p>
            <a:endParaRPr lang="en-GB" noProof="0"/>
          </a:p>
        </p:txBody>
      </p:sp>
      <p:sp>
        <p:nvSpPr>
          <p:cNvPr id="5" name="Title 4">
            <a:extLst>
              <a:ext uri="{FF2B5EF4-FFF2-40B4-BE49-F238E27FC236}">
                <a16:creationId xmlns:a16="http://schemas.microsoft.com/office/drawing/2014/main" id="{C5165C57-A39C-4702-9224-E9AB0A554CC4}"/>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grpSp>
        <p:nvGrpSpPr>
          <p:cNvPr id="18" name="Group 17">
            <a:extLst>
              <a:ext uri="{FF2B5EF4-FFF2-40B4-BE49-F238E27FC236}">
                <a16:creationId xmlns:a16="http://schemas.microsoft.com/office/drawing/2014/main" id="{D81180ED-7705-41B1-A517-5D9E1F2ABC2E}"/>
              </a:ext>
            </a:extLst>
          </p:cNvPr>
          <p:cNvGrpSpPr/>
          <p:nvPr userDrawn="1"/>
        </p:nvGrpSpPr>
        <p:grpSpPr>
          <a:xfrm>
            <a:off x="-2368598" y="0"/>
            <a:ext cx="1872000" cy="4379495"/>
            <a:chOff x="-2025698" y="0"/>
            <a:chExt cx="1872000" cy="4379495"/>
          </a:xfrm>
        </p:grpSpPr>
        <p:grpSp>
          <p:nvGrpSpPr>
            <p:cNvPr id="19" name="Group 18">
              <a:extLst>
                <a:ext uri="{FF2B5EF4-FFF2-40B4-BE49-F238E27FC236}">
                  <a16:creationId xmlns:a16="http://schemas.microsoft.com/office/drawing/2014/main" id="{FA5FD254-8911-4CEB-9003-1252ED1C49EB}"/>
                </a:ext>
              </a:extLst>
            </p:cNvPr>
            <p:cNvGrpSpPr/>
            <p:nvPr userDrawn="1"/>
          </p:nvGrpSpPr>
          <p:grpSpPr>
            <a:xfrm>
              <a:off x="-2025698" y="0"/>
              <a:ext cx="1872000" cy="4379495"/>
              <a:chOff x="-2025698" y="0"/>
              <a:chExt cx="1872000" cy="4379495"/>
            </a:xfrm>
          </p:grpSpPr>
          <p:grpSp>
            <p:nvGrpSpPr>
              <p:cNvPr id="21" name="Group 20">
                <a:extLst>
                  <a:ext uri="{FF2B5EF4-FFF2-40B4-BE49-F238E27FC236}">
                    <a16:creationId xmlns:a16="http://schemas.microsoft.com/office/drawing/2014/main" id="{E344E630-11BB-42F6-949D-9F1A7294849B}"/>
                  </a:ext>
                </a:extLst>
              </p:cNvPr>
              <p:cNvGrpSpPr/>
              <p:nvPr userDrawn="1"/>
            </p:nvGrpSpPr>
            <p:grpSpPr>
              <a:xfrm>
                <a:off x="-2025698" y="0"/>
                <a:ext cx="1872000" cy="4379495"/>
                <a:chOff x="-2025698" y="0"/>
                <a:chExt cx="1872000" cy="4379495"/>
              </a:xfrm>
            </p:grpSpPr>
            <p:grpSp>
              <p:nvGrpSpPr>
                <p:cNvPr id="27" name="Group 26">
                  <a:extLst>
                    <a:ext uri="{FF2B5EF4-FFF2-40B4-BE49-F238E27FC236}">
                      <a16:creationId xmlns:a16="http://schemas.microsoft.com/office/drawing/2014/main" id="{68B8A680-F835-4D93-AC44-54894E1B405C}"/>
                    </a:ext>
                  </a:extLst>
                </p:cNvPr>
                <p:cNvGrpSpPr/>
                <p:nvPr/>
              </p:nvGrpSpPr>
              <p:grpSpPr>
                <a:xfrm>
                  <a:off x="-2025698" y="0"/>
                  <a:ext cx="1872000" cy="4379495"/>
                  <a:chOff x="-2025698" y="0"/>
                  <a:chExt cx="1872000" cy="4379495"/>
                </a:xfrm>
              </p:grpSpPr>
              <p:sp>
                <p:nvSpPr>
                  <p:cNvPr id="38" name="Rectangle 104">
                    <a:extLst>
                      <a:ext uri="{FF2B5EF4-FFF2-40B4-BE49-F238E27FC236}">
                        <a16:creationId xmlns:a16="http://schemas.microsoft.com/office/drawing/2014/main" id="{FE9A71FF-815E-4804-9920-7572BA81415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39" name="Rectangle 113">
                    <a:extLst>
                      <a:ext uri="{FF2B5EF4-FFF2-40B4-BE49-F238E27FC236}">
                        <a16:creationId xmlns:a16="http://schemas.microsoft.com/office/drawing/2014/main" id="{CA8D94AF-AD7E-4619-AD5C-859FC5413F57}"/>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28" name="Rectangle 106">
                  <a:extLst>
                    <a:ext uri="{FF2B5EF4-FFF2-40B4-BE49-F238E27FC236}">
                      <a16:creationId xmlns:a16="http://schemas.microsoft.com/office/drawing/2014/main" id="{B2229489-4F13-4E1A-A058-D1FC4B564928}"/>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22" name="Picture 21">
                <a:extLst>
                  <a:ext uri="{FF2B5EF4-FFF2-40B4-BE49-F238E27FC236}">
                    <a16:creationId xmlns:a16="http://schemas.microsoft.com/office/drawing/2014/main" id="{CAAE9F0D-1CCF-480F-A4F7-1FD0463919C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20" name="Rectangle 19">
              <a:extLst>
                <a:ext uri="{FF2B5EF4-FFF2-40B4-BE49-F238E27FC236}">
                  <a16:creationId xmlns:a16="http://schemas.microsoft.com/office/drawing/2014/main" id="{0B03B54B-F436-43A4-876F-E6CC07584BF5}"/>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1130672633"/>
      </p:ext>
    </p:extLst>
  </p:cSld>
  <p:clrMapOvr>
    <a:masterClrMapping/>
  </p:clrMapOvr>
  <p:extLst>
    <p:ext uri="{DCECCB84-F9BA-43D5-87BE-67443E8EF086}">
      <p15:sldGuideLst xmlns:p15="http://schemas.microsoft.com/office/powerpoint/2012/main">
        <p15:guide id="0" pos="3941">
          <p15:clr>
            <a:srgbClr val="FBAE40"/>
          </p15:clr>
        </p15:guide>
        <p15:guide id="1" pos="3739">
          <p15:clr>
            <a:srgbClr val="FBAE40"/>
          </p15:clr>
        </p15:guide>
        <p15:guide id="2" orient="horz" pos="2240">
          <p15:clr>
            <a:srgbClr val="FBAE40"/>
          </p15:clr>
        </p15:guide>
        <p15:guide id="3" orient="horz" pos="23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 Afbeelding met tekst">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91A5415-F7AD-4B6A-B013-FAB3000BF7CB}"/>
              </a:ext>
            </a:extLst>
          </p:cNvPr>
          <p:cNvSpPr>
            <a:spLocks noGrp="1"/>
          </p:cNvSpPr>
          <p:nvPr>
            <p:ph type="pic" sz="quarter" idx="15" hasCustomPrompt="1"/>
          </p:nvPr>
        </p:nvSpPr>
        <p:spPr>
          <a:xfrm>
            <a:off x="0" y="1"/>
            <a:ext cx="6032500" cy="6858000"/>
          </a:xfrm>
          <a:prstGeom prst="rect">
            <a:avLst/>
          </a:prstGeom>
          <a:solidFill>
            <a:schemeClr val="accent5"/>
          </a:solidFill>
        </p:spPr>
        <p:txBody>
          <a:bodyPr tIns="548640" anchor="ctr" anchorCtr="0">
            <a:normAutofit/>
          </a:bodyPr>
          <a:lstStyle>
            <a:lvl1pPr marL="0" indent="0" algn="ctr">
              <a:buFontTx/>
              <a:buNone/>
              <a:defRPr lang="nl-NL" sz="1000" kern="1200">
                <a:solidFill>
                  <a:schemeClr val="tx1"/>
                </a:solidFill>
                <a:latin typeface="+mn-lt"/>
                <a:ea typeface="+mn-ea"/>
                <a:cs typeface="+mn-cs"/>
              </a:defRPr>
            </a:lvl1pPr>
          </a:lstStyle>
          <a:p>
            <a:r>
              <a:rPr lang="nl-NL"/>
              <a:t>Klik op het afbeeldingsicoon of sleep een afbeelding in dit veld</a:t>
            </a:r>
          </a:p>
        </p:txBody>
      </p:sp>
      <p:sp>
        <p:nvSpPr>
          <p:cNvPr id="12" name="Titel 1">
            <a:extLst>
              <a:ext uri="{FF2B5EF4-FFF2-40B4-BE49-F238E27FC236}">
                <a16:creationId xmlns:a16="http://schemas.microsoft.com/office/drawing/2014/main" id="{DFFD3BC0-95A5-4CA8-9D76-A9E78A18448B}"/>
              </a:ext>
            </a:extLst>
          </p:cNvPr>
          <p:cNvSpPr>
            <a:spLocks noGrp="1"/>
          </p:cNvSpPr>
          <p:nvPr>
            <p:ph type="ctrTitle" hasCustomPrompt="1"/>
          </p:nvPr>
        </p:nvSpPr>
        <p:spPr>
          <a:xfrm>
            <a:off x="6420834"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3" name="Ondertitel 2">
            <a:extLst>
              <a:ext uri="{FF2B5EF4-FFF2-40B4-BE49-F238E27FC236}">
                <a16:creationId xmlns:a16="http://schemas.microsoft.com/office/drawing/2014/main" id="{4FF7F99B-740D-47EB-9BBC-29956B3D94A3}"/>
              </a:ext>
            </a:extLst>
          </p:cNvPr>
          <p:cNvSpPr>
            <a:spLocks noGrp="1"/>
          </p:cNvSpPr>
          <p:nvPr>
            <p:ph type="subTitle" idx="1" hasCustomPrompt="1"/>
          </p:nvPr>
        </p:nvSpPr>
        <p:spPr>
          <a:xfrm>
            <a:off x="6420834"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5" name="Tijdelijke aanduiding voor inhoud 2">
            <a:extLst>
              <a:ext uri="{FF2B5EF4-FFF2-40B4-BE49-F238E27FC236}">
                <a16:creationId xmlns:a16="http://schemas.microsoft.com/office/drawing/2014/main" id="{4D5BE035-3976-4AF3-828D-9BBD6392CB85}"/>
              </a:ext>
            </a:extLst>
          </p:cNvPr>
          <p:cNvSpPr>
            <a:spLocks noGrp="1"/>
          </p:cNvSpPr>
          <p:nvPr>
            <p:ph sz="quarter" idx="13"/>
          </p:nvPr>
        </p:nvSpPr>
        <p:spPr>
          <a:xfrm>
            <a:off x="6420833" y="1727201"/>
            <a:ext cx="4809435" cy="4011874"/>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9" name="Rechthoek: met één afgeschuinde hoek 8">
            <a:extLst>
              <a:ext uri="{FF2B5EF4-FFF2-40B4-BE49-F238E27FC236}">
                <a16:creationId xmlns:a16="http://schemas.microsoft.com/office/drawing/2014/main" id="{6CADB1D1-B8C9-4F2E-8FA2-422E2519416A}"/>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CFDF3522-2578-4697-83D8-88F1F82DA7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236023526"/>
      </p:ext>
    </p:extLst>
  </p:cSld>
  <p:clrMapOvr>
    <a:masterClrMapping/>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 spli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59008" y="1141986"/>
            <a:ext cx="3401817" cy="2397600"/>
          </a:xfrm>
        </p:spPr>
        <p:txBody>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Content Placeholder 2"/>
          <p:cNvSpPr>
            <a:spLocks noGrp="1"/>
          </p:cNvSpPr>
          <p:nvPr>
            <p:ph idx="13" hasCustomPrompt="1"/>
          </p:nvPr>
        </p:nvSpPr>
        <p:spPr bwMode="gray">
          <a:xfrm>
            <a:off x="4395716" y="1141986"/>
            <a:ext cx="3402000" cy="2397600"/>
          </a:xfrm>
        </p:spPr>
        <p:txBody>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Content Placeholder 2"/>
          <p:cNvSpPr>
            <a:spLocks noGrp="1"/>
          </p:cNvSpPr>
          <p:nvPr>
            <p:ph idx="14" hasCustomPrompt="1"/>
          </p:nvPr>
        </p:nvSpPr>
        <p:spPr bwMode="gray">
          <a:xfrm>
            <a:off x="8132608" y="1141986"/>
            <a:ext cx="3402000" cy="2397600"/>
          </a:xfrm>
        </p:spPr>
        <p:txBody>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Slide Number Placeholder 8"/>
          <p:cNvSpPr>
            <a:spLocks noGrp="1"/>
          </p:cNvSpPr>
          <p:nvPr>
            <p:ph type="sldNum" sz="quarter" idx="19"/>
          </p:nvPr>
        </p:nvSpPr>
        <p:spPr/>
        <p:txBody>
          <a:bodyPr/>
          <a:lstStyle/>
          <a:p>
            <a:fld id="{DDD2A080-DA64-4F5C-9131-47EB793B4410}" type="slidenum">
              <a:rPr lang="en-GB" noProof="0" smtClean="0"/>
              <a:pPr/>
              <a:t>‹nr.›</a:t>
            </a:fld>
            <a:endParaRPr lang="en-GB" noProof="0"/>
          </a:p>
        </p:txBody>
      </p:sp>
      <p:sp>
        <p:nvSpPr>
          <p:cNvPr id="2" name="Footer Placeholder 1">
            <a:extLst>
              <a:ext uri="{FF2B5EF4-FFF2-40B4-BE49-F238E27FC236}">
                <a16:creationId xmlns:a16="http://schemas.microsoft.com/office/drawing/2014/main" id="{8FFC834C-A34C-444A-96B2-193DA5760128}"/>
              </a:ext>
            </a:extLst>
          </p:cNvPr>
          <p:cNvSpPr>
            <a:spLocks noGrp="1"/>
          </p:cNvSpPr>
          <p:nvPr>
            <p:ph type="ftr" sz="quarter" idx="20"/>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C4EBA273-56DA-4043-8B43-48A7F2D5882A}"/>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sp>
        <p:nvSpPr>
          <p:cNvPr id="20" name="Text Placeholder 19">
            <a:extLst>
              <a:ext uri="{FF2B5EF4-FFF2-40B4-BE49-F238E27FC236}">
                <a16:creationId xmlns:a16="http://schemas.microsoft.com/office/drawing/2014/main" id="{21A61B2F-042C-45F8-A0F3-A805A4CC3426}"/>
              </a:ext>
            </a:extLst>
          </p:cNvPr>
          <p:cNvSpPr>
            <a:spLocks noGrp="1"/>
          </p:cNvSpPr>
          <p:nvPr>
            <p:ph type="body" sz="quarter" idx="25" hasCustomPrompt="1"/>
          </p:nvPr>
        </p:nvSpPr>
        <p:spPr bwMode="auto">
          <a:xfrm>
            <a:off x="8132608" y="3802386"/>
            <a:ext cx="3402000" cy="2397600"/>
          </a:xfrm>
          <a:custGeom>
            <a:avLst/>
            <a:gdLst>
              <a:gd name="connsiteX0" fmla="*/ 0 w 3265200"/>
              <a:gd name="connsiteY0" fmla="*/ 0 h 2329200"/>
              <a:gd name="connsiteX1" fmla="*/ 3265200 w 3265200"/>
              <a:gd name="connsiteY1" fmla="*/ 0 h 2329200"/>
              <a:gd name="connsiteX2" fmla="*/ 3265200 w 3265200"/>
              <a:gd name="connsiteY2" fmla="*/ 2329200 h 2329200"/>
              <a:gd name="connsiteX3" fmla="*/ 0 w 3265200"/>
              <a:gd name="connsiteY3" fmla="*/ 2329200 h 2329200"/>
            </a:gdLst>
            <a:ahLst/>
            <a:cxnLst>
              <a:cxn ang="0">
                <a:pos x="connsiteX0" y="connsiteY0"/>
              </a:cxn>
              <a:cxn ang="0">
                <a:pos x="connsiteX1" y="connsiteY1"/>
              </a:cxn>
              <a:cxn ang="0">
                <a:pos x="connsiteX2" y="connsiteY2"/>
              </a:cxn>
              <a:cxn ang="0">
                <a:pos x="connsiteX3" y="connsiteY3"/>
              </a:cxn>
            </a:cxnLst>
            <a:rect l="l" t="t" r="r" b="b"/>
            <a:pathLst>
              <a:path w="3265200" h="2329200">
                <a:moveTo>
                  <a:pt x="0" y="0"/>
                </a:moveTo>
                <a:lnTo>
                  <a:pt x="3265200" y="0"/>
                </a:lnTo>
                <a:lnTo>
                  <a:pt x="3265200" y="2329200"/>
                </a:lnTo>
                <a:lnTo>
                  <a:pt x="0" y="2329200"/>
                </a:lnTo>
                <a:close/>
              </a:path>
            </a:pathLst>
          </a:custGeom>
        </p:spPr>
        <p:txBody>
          <a:bodyPr wrap="square">
            <a:noAutofit/>
          </a:bodyPr>
          <a:lstStyle>
            <a:lvl1pPr>
              <a:defRPr/>
            </a:lvl1pPr>
            <a:lvl2pPr>
              <a:defRPr/>
            </a:lvl2pPr>
          </a:lstStyle>
          <a:p>
            <a:pPr lvl="0"/>
            <a:r>
              <a:rPr lang="en-GB" noProof="0"/>
              <a:t>Click to add text</a:t>
            </a:r>
          </a:p>
          <a:p>
            <a:pPr lvl="1"/>
            <a:r>
              <a:rPr lang="en-GB" noProof="0"/>
              <a:t>Second level</a:t>
            </a:r>
          </a:p>
        </p:txBody>
      </p:sp>
      <p:sp>
        <p:nvSpPr>
          <p:cNvPr id="18" name="Text Placeholder 17">
            <a:extLst>
              <a:ext uri="{FF2B5EF4-FFF2-40B4-BE49-F238E27FC236}">
                <a16:creationId xmlns:a16="http://schemas.microsoft.com/office/drawing/2014/main" id="{303AD663-BDF9-41B1-932D-882CB2D05686}"/>
              </a:ext>
            </a:extLst>
          </p:cNvPr>
          <p:cNvSpPr>
            <a:spLocks noGrp="1"/>
          </p:cNvSpPr>
          <p:nvPr>
            <p:ph type="body" sz="quarter" idx="26" hasCustomPrompt="1"/>
          </p:nvPr>
        </p:nvSpPr>
        <p:spPr bwMode="auto">
          <a:xfrm>
            <a:off x="4395716" y="3802386"/>
            <a:ext cx="3402000" cy="2397600"/>
          </a:xfrm>
          <a:custGeom>
            <a:avLst/>
            <a:gdLst>
              <a:gd name="connsiteX0" fmla="*/ 0 w 3265200"/>
              <a:gd name="connsiteY0" fmla="*/ 0 h 2329200"/>
              <a:gd name="connsiteX1" fmla="*/ 3265200 w 3265200"/>
              <a:gd name="connsiteY1" fmla="*/ 0 h 2329200"/>
              <a:gd name="connsiteX2" fmla="*/ 3265200 w 3265200"/>
              <a:gd name="connsiteY2" fmla="*/ 2329200 h 2329200"/>
              <a:gd name="connsiteX3" fmla="*/ 0 w 3265200"/>
              <a:gd name="connsiteY3" fmla="*/ 2329200 h 2329200"/>
            </a:gdLst>
            <a:ahLst/>
            <a:cxnLst>
              <a:cxn ang="0">
                <a:pos x="connsiteX0" y="connsiteY0"/>
              </a:cxn>
              <a:cxn ang="0">
                <a:pos x="connsiteX1" y="connsiteY1"/>
              </a:cxn>
              <a:cxn ang="0">
                <a:pos x="connsiteX2" y="connsiteY2"/>
              </a:cxn>
              <a:cxn ang="0">
                <a:pos x="connsiteX3" y="connsiteY3"/>
              </a:cxn>
            </a:cxnLst>
            <a:rect l="l" t="t" r="r" b="b"/>
            <a:pathLst>
              <a:path w="3265200" h="2329200">
                <a:moveTo>
                  <a:pt x="0" y="0"/>
                </a:moveTo>
                <a:lnTo>
                  <a:pt x="3265200" y="0"/>
                </a:lnTo>
                <a:lnTo>
                  <a:pt x="3265200" y="2329200"/>
                </a:lnTo>
                <a:lnTo>
                  <a:pt x="0" y="2329200"/>
                </a:lnTo>
                <a:close/>
              </a:path>
            </a:pathLst>
          </a:custGeom>
        </p:spPr>
        <p:txBody>
          <a:bodyPr wrap="square">
            <a:noAutofit/>
          </a:bodyPr>
          <a:lstStyle>
            <a:lvl1pPr>
              <a:defRPr/>
            </a:lvl1pPr>
            <a:lvl2pPr>
              <a:defRPr/>
            </a:lvl2pPr>
          </a:lstStyle>
          <a:p>
            <a:pPr lvl="0"/>
            <a:r>
              <a:rPr lang="en-GB" noProof="0"/>
              <a:t>Click to add text</a:t>
            </a:r>
          </a:p>
          <a:p>
            <a:pPr lvl="1"/>
            <a:r>
              <a:rPr lang="en-GB" noProof="0"/>
              <a:t>Second level</a:t>
            </a:r>
          </a:p>
        </p:txBody>
      </p:sp>
      <p:sp>
        <p:nvSpPr>
          <p:cNvPr id="17" name="Text Placeholder 16">
            <a:extLst>
              <a:ext uri="{FF2B5EF4-FFF2-40B4-BE49-F238E27FC236}">
                <a16:creationId xmlns:a16="http://schemas.microsoft.com/office/drawing/2014/main" id="{5C8C9853-D80D-461C-A5C1-7A244490EF01}"/>
              </a:ext>
            </a:extLst>
          </p:cNvPr>
          <p:cNvSpPr>
            <a:spLocks noGrp="1"/>
          </p:cNvSpPr>
          <p:nvPr>
            <p:ph type="body" sz="quarter" idx="27" hasCustomPrompt="1"/>
          </p:nvPr>
        </p:nvSpPr>
        <p:spPr bwMode="auto">
          <a:xfrm>
            <a:off x="659008" y="3802386"/>
            <a:ext cx="3401817" cy="2397600"/>
          </a:xfrm>
          <a:custGeom>
            <a:avLst/>
            <a:gdLst>
              <a:gd name="connsiteX0" fmla="*/ 0 w 3265200"/>
              <a:gd name="connsiteY0" fmla="*/ 0 h 2329200"/>
              <a:gd name="connsiteX1" fmla="*/ 3265200 w 3265200"/>
              <a:gd name="connsiteY1" fmla="*/ 0 h 2329200"/>
              <a:gd name="connsiteX2" fmla="*/ 3265200 w 3265200"/>
              <a:gd name="connsiteY2" fmla="*/ 2329200 h 2329200"/>
              <a:gd name="connsiteX3" fmla="*/ 0 w 3265200"/>
              <a:gd name="connsiteY3" fmla="*/ 2329200 h 2329200"/>
            </a:gdLst>
            <a:ahLst/>
            <a:cxnLst>
              <a:cxn ang="0">
                <a:pos x="connsiteX0" y="connsiteY0"/>
              </a:cxn>
              <a:cxn ang="0">
                <a:pos x="connsiteX1" y="connsiteY1"/>
              </a:cxn>
              <a:cxn ang="0">
                <a:pos x="connsiteX2" y="connsiteY2"/>
              </a:cxn>
              <a:cxn ang="0">
                <a:pos x="connsiteX3" y="connsiteY3"/>
              </a:cxn>
            </a:cxnLst>
            <a:rect l="l" t="t" r="r" b="b"/>
            <a:pathLst>
              <a:path w="3265200" h="2329200">
                <a:moveTo>
                  <a:pt x="0" y="0"/>
                </a:moveTo>
                <a:lnTo>
                  <a:pt x="3265200" y="0"/>
                </a:lnTo>
                <a:lnTo>
                  <a:pt x="3265200" y="2329200"/>
                </a:lnTo>
                <a:lnTo>
                  <a:pt x="0" y="2329200"/>
                </a:lnTo>
                <a:close/>
              </a:path>
            </a:pathLst>
          </a:custGeom>
        </p:spPr>
        <p:txBody>
          <a:bodyPr wrap="square">
            <a:noAutofit/>
          </a:bodyPr>
          <a:lstStyle>
            <a:lvl1pPr>
              <a:defRPr/>
            </a:lvl1pPr>
            <a:lvl2pPr>
              <a:defRPr/>
            </a:lvl2pPr>
          </a:lstStyle>
          <a:p>
            <a:pPr lvl="0"/>
            <a:r>
              <a:rPr lang="en-GB" noProof="0"/>
              <a:t>Click to add text</a:t>
            </a:r>
          </a:p>
          <a:p>
            <a:pPr lvl="1"/>
            <a:r>
              <a:rPr lang="en-GB" noProof="0"/>
              <a:t>Second level</a:t>
            </a:r>
          </a:p>
        </p:txBody>
      </p:sp>
      <p:grpSp>
        <p:nvGrpSpPr>
          <p:cNvPr id="39" name="Group 38">
            <a:extLst>
              <a:ext uri="{FF2B5EF4-FFF2-40B4-BE49-F238E27FC236}">
                <a16:creationId xmlns:a16="http://schemas.microsoft.com/office/drawing/2014/main" id="{9AF6D44A-0294-48EC-8B01-EA74305500DC}"/>
              </a:ext>
            </a:extLst>
          </p:cNvPr>
          <p:cNvGrpSpPr/>
          <p:nvPr userDrawn="1"/>
        </p:nvGrpSpPr>
        <p:grpSpPr>
          <a:xfrm>
            <a:off x="-2368598" y="0"/>
            <a:ext cx="1872000" cy="4379495"/>
            <a:chOff x="-2025698" y="0"/>
            <a:chExt cx="1872000" cy="4379495"/>
          </a:xfrm>
        </p:grpSpPr>
        <p:grpSp>
          <p:nvGrpSpPr>
            <p:cNvPr id="40" name="Group 39">
              <a:extLst>
                <a:ext uri="{FF2B5EF4-FFF2-40B4-BE49-F238E27FC236}">
                  <a16:creationId xmlns:a16="http://schemas.microsoft.com/office/drawing/2014/main" id="{64C5CFFD-F0C8-4A93-B89E-FB68A48F3825}"/>
                </a:ext>
              </a:extLst>
            </p:cNvPr>
            <p:cNvGrpSpPr/>
            <p:nvPr userDrawn="1"/>
          </p:nvGrpSpPr>
          <p:grpSpPr>
            <a:xfrm>
              <a:off x="-2025698" y="0"/>
              <a:ext cx="1872000" cy="4379495"/>
              <a:chOff x="-2025698" y="0"/>
              <a:chExt cx="1872000" cy="4379495"/>
            </a:xfrm>
          </p:grpSpPr>
          <p:grpSp>
            <p:nvGrpSpPr>
              <p:cNvPr id="42" name="Group 41">
                <a:extLst>
                  <a:ext uri="{FF2B5EF4-FFF2-40B4-BE49-F238E27FC236}">
                    <a16:creationId xmlns:a16="http://schemas.microsoft.com/office/drawing/2014/main" id="{E57FA918-40CA-44E1-B636-4EFDEF52933A}"/>
                  </a:ext>
                </a:extLst>
              </p:cNvPr>
              <p:cNvGrpSpPr/>
              <p:nvPr userDrawn="1"/>
            </p:nvGrpSpPr>
            <p:grpSpPr>
              <a:xfrm>
                <a:off x="-2025698" y="0"/>
                <a:ext cx="1872000" cy="4379495"/>
                <a:chOff x="-2025698" y="0"/>
                <a:chExt cx="1872000" cy="4379495"/>
              </a:xfrm>
            </p:grpSpPr>
            <p:grpSp>
              <p:nvGrpSpPr>
                <p:cNvPr id="44" name="Group 43">
                  <a:extLst>
                    <a:ext uri="{FF2B5EF4-FFF2-40B4-BE49-F238E27FC236}">
                      <a16:creationId xmlns:a16="http://schemas.microsoft.com/office/drawing/2014/main" id="{AE03D839-457C-4C20-BBFC-54D7BA6EDA83}"/>
                    </a:ext>
                  </a:extLst>
                </p:cNvPr>
                <p:cNvGrpSpPr/>
                <p:nvPr/>
              </p:nvGrpSpPr>
              <p:grpSpPr>
                <a:xfrm>
                  <a:off x="-2025698" y="0"/>
                  <a:ext cx="1872000" cy="4379495"/>
                  <a:chOff x="-2025698" y="0"/>
                  <a:chExt cx="1872000" cy="4379495"/>
                </a:xfrm>
              </p:grpSpPr>
              <p:sp>
                <p:nvSpPr>
                  <p:cNvPr id="46" name="Rectangle 104">
                    <a:extLst>
                      <a:ext uri="{FF2B5EF4-FFF2-40B4-BE49-F238E27FC236}">
                        <a16:creationId xmlns:a16="http://schemas.microsoft.com/office/drawing/2014/main" id="{E3F01C10-0FD6-49DE-9290-CC484C79E93A}"/>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47" name="Rectangle 113">
                    <a:extLst>
                      <a:ext uri="{FF2B5EF4-FFF2-40B4-BE49-F238E27FC236}">
                        <a16:creationId xmlns:a16="http://schemas.microsoft.com/office/drawing/2014/main" id="{55FF9082-9A8A-45AD-AA5A-65C6622A4B25}"/>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45" name="Rectangle 106">
                  <a:extLst>
                    <a:ext uri="{FF2B5EF4-FFF2-40B4-BE49-F238E27FC236}">
                      <a16:creationId xmlns:a16="http://schemas.microsoft.com/office/drawing/2014/main" id="{E9D5ED91-05AF-4DEC-929C-8DE1EF08461C}"/>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43" name="Picture 42">
                <a:extLst>
                  <a:ext uri="{FF2B5EF4-FFF2-40B4-BE49-F238E27FC236}">
                    <a16:creationId xmlns:a16="http://schemas.microsoft.com/office/drawing/2014/main" id="{28AADD23-D330-4589-8B81-8B8CEAA82A6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41" name="Rectangle 40">
              <a:extLst>
                <a:ext uri="{FF2B5EF4-FFF2-40B4-BE49-F238E27FC236}">
                  <a16:creationId xmlns:a16="http://schemas.microsoft.com/office/drawing/2014/main" id="{A9FFDADA-1ECF-47A4-AB70-A5A3A174B857}"/>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2047544980"/>
      </p:ext>
    </p:extLst>
  </p:cSld>
  <p:clrMapOvr>
    <a:masterClrMapping/>
  </p:clrMapOvr>
  <p:extLst>
    <p:ext uri="{DCECCB84-F9BA-43D5-87BE-67443E8EF086}">
      <p15:sldGuideLst xmlns:p15="http://schemas.microsoft.com/office/powerpoint/2012/main">
        <p15:guide id="1" pos="2558">
          <p15:clr>
            <a:srgbClr val="FBAE40"/>
          </p15:clr>
        </p15:guide>
        <p15:guide id="2" pos="2770">
          <p15:clr>
            <a:srgbClr val="FBAE40"/>
          </p15:clr>
        </p15:guide>
        <p15:guide id="3" pos="4910">
          <p15:clr>
            <a:srgbClr val="FBAE40"/>
          </p15:clr>
        </p15:guide>
        <p15:guide id="4" pos="5122">
          <p15:clr>
            <a:srgbClr val="FBAE40"/>
          </p15:clr>
        </p15:guide>
        <p15:guide id="5" orient="horz" pos="2240">
          <p15:clr>
            <a:srgbClr val="FBAE40"/>
          </p15:clr>
        </p15:guide>
        <p15:guide id="6" orient="horz" pos="239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 split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59008" y="1795637"/>
            <a:ext cx="3402000" cy="2696988"/>
          </a:xfrm>
        </p:spPr>
        <p:txBody>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Content Placeholder 2"/>
          <p:cNvSpPr>
            <a:spLocks noGrp="1"/>
          </p:cNvSpPr>
          <p:nvPr>
            <p:ph idx="13" hasCustomPrompt="1"/>
          </p:nvPr>
        </p:nvSpPr>
        <p:spPr bwMode="gray">
          <a:xfrm>
            <a:off x="4395716" y="1795637"/>
            <a:ext cx="3402000" cy="2696988"/>
          </a:xfrm>
        </p:spPr>
        <p:txBody>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Content Placeholder 2"/>
          <p:cNvSpPr>
            <a:spLocks noGrp="1"/>
          </p:cNvSpPr>
          <p:nvPr>
            <p:ph idx="14" hasCustomPrompt="1"/>
          </p:nvPr>
        </p:nvSpPr>
        <p:spPr bwMode="gray">
          <a:xfrm>
            <a:off x="8132608" y="1795637"/>
            <a:ext cx="3402000" cy="2696988"/>
          </a:xfrm>
        </p:spPr>
        <p:txBody>
          <a:bodyPr/>
          <a:lstStyle>
            <a:lvl1pPr>
              <a:defRPr/>
            </a:lvl1pPr>
            <a:lvl2pPr>
              <a:defRPr/>
            </a:lvl2pPr>
            <a:lvl3pPr>
              <a:defRPr/>
            </a:lvl3pPr>
            <a:lvl4pPr>
              <a:defRPr/>
            </a:lvl4pPr>
            <a:lvl5pPr>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Slide Number Placeholder 8"/>
          <p:cNvSpPr>
            <a:spLocks noGrp="1"/>
          </p:cNvSpPr>
          <p:nvPr>
            <p:ph type="sldNum" sz="quarter" idx="19"/>
          </p:nvPr>
        </p:nvSpPr>
        <p:spPr/>
        <p:txBody>
          <a:bodyPr/>
          <a:lstStyle/>
          <a:p>
            <a:fld id="{DDD2A080-DA64-4F5C-9131-47EB793B4410}" type="slidenum">
              <a:rPr lang="en-GB" noProof="0" smtClean="0"/>
              <a:pPr/>
              <a:t>‹nr.›</a:t>
            </a:fld>
            <a:endParaRPr lang="en-GB" noProof="0"/>
          </a:p>
        </p:txBody>
      </p:sp>
      <p:sp>
        <p:nvSpPr>
          <p:cNvPr id="10" name="Text Placeholder 10"/>
          <p:cNvSpPr>
            <a:spLocks noGrp="1"/>
          </p:cNvSpPr>
          <p:nvPr>
            <p:ph type="body" sz="quarter" idx="12" hasCustomPrompt="1"/>
          </p:nvPr>
        </p:nvSpPr>
        <p:spPr>
          <a:xfrm>
            <a:off x="659008" y="1141200"/>
            <a:ext cx="3402000" cy="572400"/>
          </a:xfrm>
        </p:spPr>
        <p:txBody>
          <a:bodyPr>
            <a:noAutofit/>
          </a:bodyPr>
          <a:lstStyle>
            <a:lvl1pPr>
              <a:lnSpc>
                <a:spcPct val="93000"/>
              </a:lnSpc>
              <a:defRPr sz="2000" b="1">
                <a:solidFill>
                  <a:schemeClr val="bg2"/>
                </a:solidFill>
              </a:defRPr>
            </a:lvl1pPr>
          </a:lstStyle>
          <a:p>
            <a:pPr lvl="0"/>
            <a:r>
              <a:rPr lang="en-GB" noProof="0"/>
              <a:t>Click to add subtitle</a:t>
            </a:r>
          </a:p>
        </p:txBody>
      </p:sp>
      <p:sp>
        <p:nvSpPr>
          <p:cNvPr id="16" name="Text Placeholder 10"/>
          <p:cNvSpPr>
            <a:spLocks noGrp="1"/>
          </p:cNvSpPr>
          <p:nvPr>
            <p:ph type="body" sz="quarter" idx="20" hasCustomPrompt="1"/>
          </p:nvPr>
        </p:nvSpPr>
        <p:spPr>
          <a:xfrm>
            <a:off x="4395716" y="1141200"/>
            <a:ext cx="3402000" cy="572400"/>
          </a:xfrm>
        </p:spPr>
        <p:txBody>
          <a:bodyPr/>
          <a:lstStyle>
            <a:lvl1pPr>
              <a:lnSpc>
                <a:spcPct val="93000"/>
              </a:lnSpc>
              <a:defRPr sz="2000" b="1">
                <a:solidFill>
                  <a:schemeClr val="bg2"/>
                </a:solidFill>
              </a:defRPr>
            </a:lvl1pPr>
          </a:lstStyle>
          <a:p>
            <a:pPr lvl="0"/>
            <a:r>
              <a:rPr lang="en-GB" noProof="0"/>
              <a:t>Click to add subtitle</a:t>
            </a:r>
          </a:p>
        </p:txBody>
      </p:sp>
      <p:sp>
        <p:nvSpPr>
          <p:cNvPr id="17" name="Text Placeholder 10"/>
          <p:cNvSpPr>
            <a:spLocks noGrp="1"/>
          </p:cNvSpPr>
          <p:nvPr>
            <p:ph type="body" sz="quarter" idx="21" hasCustomPrompt="1"/>
          </p:nvPr>
        </p:nvSpPr>
        <p:spPr>
          <a:xfrm>
            <a:off x="8132608" y="1141200"/>
            <a:ext cx="3402000" cy="572400"/>
          </a:xfrm>
        </p:spPr>
        <p:txBody>
          <a:bodyPr/>
          <a:lstStyle>
            <a:lvl1pPr>
              <a:lnSpc>
                <a:spcPct val="93000"/>
              </a:lnSpc>
              <a:defRPr sz="2000" b="1">
                <a:solidFill>
                  <a:schemeClr val="bg2"/>
                </a:solidFill>
              </a:defRPr>
            </a:lvl1pPr>
          </a:lstStyle>
          <a:p>
            <a:pPr lvl="0"/>
            <a:r>
              <a:rPr lang="en-GB" noProof="0"/>
              <a:t>Click to add subtitle</a:t>
            </a:r>
          </a:p>
        </p:txBody>
      </p:sp>
      <p:sp>
        <p:nvSpPr>
          <p:cNvPr id="2" name="Footer Placeholder 1">
            <a:extLst>
              <a:ext uri="{FF2B5EF4-FFF2-40B4-BE49-F238E27FC236}">
                <a16:creationId xmlns:a16="http://schemas.microsoft.com/office/drawing/2014/main" id="{9A6698A2-A39B-41B3-9275-CB9AF2EB4D82}"/>
              </a:ext>
            </a:extLst>
          </p:cNvPr>
          <p:cNvSpPr>
            <a:spLocks noGrp="1"/>
          </p:cNvSpPr>
          <p:nvPr>
            <p:ph type="ftr" sz="quarter" idx="22"/>
          </p:nvPr>
        </p:nvSpPr>
        <p:spPr/>
        <p:txBody>
          <a:bodyPr/>
          <a:lstStyle>
            <a:lvl1pPr>
              <a:defRPr/>
            </a:lvl1pPr>
          </a:lstStyle>
          <a:p>
            <a:endParaRPr lang="en-GB" noProof="0"/>
          </a:p>
        </p:txBody>
      </p:sp>
      <p:sp>
        <p:nvSpPr>
          <p:cNvPr id="6" name="Title 5">
            <a:extLst>
              <a:ext uri="{FF2B5EF4-FFF2-40B4-BE49-F238E27FC236}">
                <a16:creationId xmlns:a16="http://schemas.microsoft.com/office/drawing/2014/main" id="{7461088F-78BF-40B2-9347-3DDF04997BA2}"/>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sp>
        <p:nvSpPr>
          <p:cNvPr id="20" name="Text Placeholder 19">
            <a:extLst>
              <a:ext uri="{FF2B5EF4-FFF2-40B4-BE49-F238E27FC236}">
                <a16:creationId xmlns:a16="http://schemas.microsoft.com/office/drawing/2014/main" id="{CEFF65E3-281C-42C3-B17B-E3FBBBFCC311}"/>
              </a:ext>
            </a:extLst>
          </p:cNvPr>
          <p:cNvSpPr>
            <a:spLocks noGrp="1"/>
          </p:cNvSpPr>
          <p:nvPr>
            <p:ph type="body" sz="quarter" idx="23" hasCustomPrompt="1"/>
          </p:nvPr>
        </p:nvSpPr>
        <p:spPr bwMode="auto">
          <a:xfrm>
            <a:off x="659008"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a:t>Click to add text</a:t>
            </a:r>
          </a:p>
          <a:p>
            <a:pPr lvl="1"/>
            <a:r>
              <a:rPr lang="en-GB" noProof="0"/>
              <a:t>Second level</a:t>
            </a:r>
          </a:p>
        </p:txBody>
      </p:sp>
      <p:sp>
        <p:nvSpPr>
          <p:cNvPr id="21" name="Text Placeholder 20">
            <a:extLst>
              <a:ext uri="{FF2B5EF4-FFF2-40B4-BE49-F238E27FC236}">
                <a16:creationId xmlns:a16="http://schemas.microsoft.com/office/drawing/2014/main" id="{4EB20EA5-1BDF-4774-85AE-3707EE79E838}"/>
              </a:ext>
            </a:extLst>
          </p:cNvPr>
          <p:cNvSpPr>
            <a:spLocks noGrp="1"/>
          </p:cNvSpPr>
          <p:nvPr>
            <p:ph type="body" sz="quarter" idx="24" hasCustomPrompt="1"/>
          </p:nvPr>
        </p:nvSpPr>
        <p:spPr bwMode="auto">
          <a:xfrm>
            <a:off x="4395716"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a:t>Click to add text</a:t>
            </a:r>
          </a:p>
          <a:p>
            <a:pPr lvl="1"/>
            <a:r>
              <a:rPr lang="en-GB" noProof="0"/>
              <a:t>Second level</a:t>
            </a:r>
          </a:p>
        </p:txBody>
      </p:sp>
      <p:sp>
        <p:nvSpPr>
          <p:cNvPr id="22" name="Text Placeholder 21">
            <a:extLst>
              <a:ext uri="{FF2B5EF4-FFF2-40B4-BE49-F238E27FC236}">
                <a16:creationId xmlns:a16="http://schemas.microsoft.com/office/drawing/2014/main" id="{47ABD35C-80D6-4CEF-A7D8-B8167BA43E06}"/>
              </a:ext>
            </a:extLst>
          </p:cNvPr>
          <p:cNvSpPr>
            <a:spLocks noGrp="1"/>
          </p:cNvSpPr>
          <p:nvPr>
            <p:ph type="body" sz="quarter" idx="25" hasCustomPrompt="1"/>
          </p:nvPr>
        </p:nvSpPr>
        <p:spPr bwMode="auto">
          <a:xfrm>
            <a:off x="8132608" y="4760733"/>
            <a:ext cx="3402000" cy="1440042"/>
          </a:xfrm>
          <a:custGeom>
            <a:avLst/>
            <a:gdLst>
              <a:gd name="connsiteX0" fmla="*/ 0 w 3265200"/>
              <a:gd name="connsiteY0" fmla="*/ 0 h 1440042"/>
              <a:gd name="connsiteX1" fmla="*/ 3265200 w 3265200"/>
              <a:gd name="connsiteY1" fmla="*/ 0 h 1440042"/>
              <a:gd name="connsiteX2" fmla="*/ 3265200 w 3265200"/>
              <a:gd name="connsiteY2" fmla="*/ 1440042 h 1440042"/>
              <a:gd name="connsiteX3" fmla="*/ 0 w 3265200"/>
              <a:gd name="connsiteY3" fmla="*/ 1440042 h 1440042"/>
            </a:gdLst>
            <a:ahLst/>
            <a:cxnLst>
              <a:cxn ang="0">
                <a:pos x="connsiteX0" y="connsiteY0"/>
              </a:cxn>
              <a:cxn ang="0">
                <a:pos x="connsiteX1" y="connsiteY1"/>
              </a:cxn>
              <a:cxn ang="0">
                <a:pos x="connsiteX2" y="connsiteY2"/>
              </a:cxn>
              <a:cxn ang="0">
                <a:pos x="connsiteX3" y="connsiteY3"/>
              </a:cxn>
            </a:cxnLst>
            <a:rect l="l" t="t" r="r" b="b"/>
            <a:pathLst>
              <a:path w="3265200" h="1440042">
                <a:moveTo>
                  <a:pt x="0" y="0"/>
                </a:moveTo>
                <a:lnTo>
                  <a:pt x="3265200" y="0"/>
                </a:lnTo>
                <a:lnTo>
                  <a:pt x="3265200" y="1440042"/>
                </a:lnTo>
                <a:lnTo>
                  <a:pt x="0" y="1440042"/>
                </a:lnTo>
                <a:close/>
              </a:path>
            </a:pathLst>
          </a:custGeom>
        </p:spPr>
        <p:txBody>
          <a:bodyPr wrap="square">
            <a:noAutofit/>
          </a:bodyPr>
          <a:lstStyle>
            <a:lvl1pPr>
              <a:defRPr/>
            </a:lvl1pPr>
            <a:lvl2pPr>
              <a:defRPr/>
            </a:lvl2pPr>
          </a:lstStyle>
          <a:p>
            <a:pPr lvl="0"/>
            <a:r>
              <a:rPr lang="en-GB" noProof="0"/>
              <a:t>Click to add text</a:t>
            </a:r>
          </a:p>
          <a:p>
            <a:pPr lvl="1"/>
            <a:r>
              <a:rPr lang="en-GB" noProof="0"/>
              <a:t>Second level</a:t>
            </a:r>
          </a:p>
        </p:txBody>
      </p:sp>
      <p:grpSp>
        <p:nvGrpSpPr>
          <p:cNvPr id="23" name="Group 22">
            <a:extLst>
              <a:ext uri="{FF2B5EF4-FFF2-40B4-BE49-F238E27FC236}">
                <a16:creationId xmlns:a16="http://schemas.microsoft.com/office/drawing/2014/main" id="{5837A4F1-813B-4E08-9ED0-69735471A037}"/>
              </a:ext>
            </a:extLst>
          </p:cNvPr>
          <p:cNvGrpSpPr/>
          <p:nvPr userDrawn="1"/>
        </p:nvGrpSpPr>
        <p:grpSpPr>
          <a:xfrm>
            <a:off x="-2368598" y="0"/>
            <a:ext cx="1872000" cy="4379495"/>
            <a:chOff x="-2025698" y="0"/>
            <a:chExt cx="1872000" cy="4379495"/>
          </a:xfrm>
        </p:grpSpPr>
        <p:grpSp>
          <p:nvGrpSpPr>
            <p:cNvPr id="24" name="Group 23">
              <a:extLst>
                <a:ext uri="{FF2B5EF4-FFF2-40B4-BE49-F238E27FC236}">
                  <a16:creationId xmlns:a16="http://schemas.microsoft.com/office/drawing/2014/main" id="{55440F9C-887D-4F39-AF0E-29E9DD0B1166}"/>
                </a:ext>
              </a:extLst>
            </p:cNvPr>
            <p:cNvGrpSpPr/>
            <p:nvPr userDrawn="1"/>
          </p:nvGrpSpPr>
          <p:grpSpPr>
            <a:xfrm>
              <a:off x="-2025698" y="0"/>
              <a:ext cx="1872000" cy="4379495"/>
              <a:chOff x="-2025698" y="0"/>
              <a:chExt cx="1872000" cy="4379495"/>
            </a:xfrm>
          </p:grpSpPr>
          <p:grpSp>
            <p:nvGrpSpPr>
              <p:cNvPr id="26" name="Group 25">
                <a:extLst>
                  <a:ext uri="{FF2B5EF4-FFF2-40B4-BE49-F238E27FC236}">
                    <a16:creationId xmlns:a16="http://schemas.microsoft.com/office/drawing/2014/main" id="{3AE6EB06-797B-485F-A2DD-ED177C516635}"/>
                  </a:ext>
                </a:extLst>
              </p:cNvPr>
              <p:cNvGrpSpPr/>
              <p:nvPr userDrawn="1"/>
            </p:nvGrpSpPr>
            <p:grpSpPr>
              <a:xfrm>
                <a:off x="-2025698" y="0"/>
                <a:ext cx="1872000" cy="4379495"/>
                <a:chOff x="-2025698" y="0"/>
                <a:chExt cx="1872000" cy="4379495"/>
              </a:xfrm>
            </p:grpSpPr>
            <p:grpSp>
              <p:nvGrpSpPr>
                <p:cNvPr id="28" name="Group 27">
                  <a:extLst>
                    <a:ext uri="{FF2B5EF4-FFF2-40B4-BE49-F238E27FC236}">
                      <a16:creationId xmlns:a16="http://schemas.microsoft.com/office/drawing/2014/main" id="{2B48A556-2CC1-405E-B7DD-8422C79FF47D}"/>
                    </a:ext>
                  </a:extLst>
                </p:cNvPr>
                <p:cNvGrpSpPr/>
                <p:nvPr/>
              </p:nvGrpSpPr>
              <p:grpSpPr>
                <a:xfrm>
                  <a:off x="-2025698" y="0"/>
                  <a:ext cx="1872000" cy="4379495"/>
                  <a:chOff x="-2025698" y="0"/>
                  <a:chExt cx="1872000" cy="4379495"/>
                </a:xfrm>
              </p:grpSpPr>
              <p:sp>
                <p:nvSpPr>
                  <p:cNvPr id="30" name="Rectangle 104">
                    <a:extLst>
                      <a:ext uri="{FF2B5EF4-FFF2-40B4-BE49-F238E27FC236}">
                        <a16:creationId xmlns:a16="http://schemas.microsoft.com/office/drawing/2014/main" id="{184BE141-3152-4EEA-8393-0EEF51DA0B79}"/>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31" name="Rectangle 113">
                    <a:extLst>
                      <a:ext uri="{FF2B5EF4-FFF2-40B4-BE49-F238E27FC236}">
                        <a16:creationId xmlns:a16="http://schemas.microsoft.com/office/drawing/2014/main" id="{CF52034F-CE32-4091-8163-CD7282C61E90}"/>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29" name="Rectangle 106">
                  <a:extLst>
                    <a:ext uri="{FF2B5EF4-FFF2-40B4-BE49-F238E27FC236}">
                      <a16:creationId xmlns:a16="http://schemas.microsoft.com/office/drawing/2014/main" id="{6E95BDBF-AC8B-42DE-9F35-62D0FB7884DB}"/>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27" name="Picture 26">
                <a:extLst>
                  <a:ext uri="{FF2B5EF4-FFF2-40B4-BE49-F238E27FC236}">
                    <a16:creationId xmlns:a16="http://schemas.microsoft.com/office/drawing/2014/main" id="{CFBD03D0-C21F-4DB5-ACE6-45B38290F5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25" name="Rectangle 24">
              <a:extLst>
                <a:ext uri="{FF2B5EF4-FFF2-40B4-BE49-F238E27FC236}">
                  <a16:creationId xmlns:a16="http://schemas.microsoft.com/office/drawing/2014/main" id="{F459B91F-8FB6-4CBF-9522-E614B9536C64}"/>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1185603922"/>
      </p:ext>
    </p:extLst>
  </p:cSld>
  <p:clrMapOvr>
    <a:masterClrMapping/>
  </p:clrMapOvr>
  <p:extLst>
    <p:ext uri="{DCECCB84-F9BA-43D5-87BE-67443E8EF086}">
      <p15:sldGuideLst xmlns:p15="http://schemas.microsoft.com/office/powerpoint/2012/main">
        <p15:guide id="2" pos="2768">
          <p15:clr>
            <a:srgbClr val="FBAE40"/>
          </p15:clr>
        </p15:guide>
        <p15:guide id="3" pos="4912">
          <p15:clr>
            <a:srgbClr val="FBAE40"/>
          </p15:clr>
        </p15:guide>
        <p15:guide id="4" pos="5120">
          <p15:clr>
            <a:srgbClr val="FBAE40"/>
          </p15:clr>
        </p15:guide>
        <p15:guide id="5" orient="horz" pos="2830">
          <p15:clr>
            <a:srgbClr val="FBAE40"/>
          </p15:clr>
        </p15:guide>
        <p15:guide id="6" orient="horz" pos="2998">
          <p15:clr>
            <a:srgbClr val="FBAE40"/>
          </p15:clr>
        </p15:guide>
        <p15:guide id="7" pos="25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split with subtitles">
    <p:bg bwMode="gray">
      <p:bgRef idx="1001">
        <a:schemeClr val="bg1"/>
      </p:bgRef>
    </p:bg>
    <p:spTree>
      <p:nvGrpSpPr>
        <p:cNvPr id="1" name=""/>
        <p:cNvGrpSpPr/>
        <p:nvPr/>
      </p:nvGrpSpPr>
      <p:grpSpPr>
        <a:xfrm>
          <a:off x="0" y="0"/>
          <a:ext cx="0" cy="0"/>
          <a:chOff x="0" y="0"/>
          <a:chExt cx="0" cy="0"/>
        </a:xfrm>
      </p:grpSpPr>
      <p:sp>
        <p:nvSpPr>
          <p:cNvPr id="6" name="Content Placeholder 2"/>
          <p:cNvSpPr>
            <a:spLocks noGrp="1"/>
          </p:cNvSpPr>
          <p:nvPr>
            <p:ph idx="13" hasCustomPrompt="1"/>
          </p:nvPr>
        </p:nvSpPr>
        <p:spPr bwMode="gray">
          <a:xfrm>
            <a:off x="659008" y="1754561"/>
            <a:ext cx="5266800" cy="1854000"/>
          </a:xfrm>
        </p:spPr>
        <p:txBody>
          <a:bodyPr/>
          <a:lstStyle>
            <a:lvl3pPr>
              <a:lnSpc>
                <a:spcPct val="93000"/>
              </a:lnSpc>
              <a:defRPr sz="2000"/>
            </a:lvl3pPr>
          </a:lstStyle>
          <a:p>
            <a:pPr lvl="1"/>
            <a:r>
              <a:rPr lang="en-GB" noProof="0"/>
              <a:t>Click to add text</a:t>
            </a:r>
          </a:p>
        </p:txBody>
      </p:sp>
      <p:sp>
        <p:nvSpPr>
          <p:cNvPr id="8" name="Content Placeholder 2"/>
          <p:cNvSpPr>
            <a:spLocks noGrp="1"/>
          </p:cNvSpPr>
          <p:nvPr>
            <p:ph idx="21" hasCustomPrompt="1"/>
          </p:nvPr>
        </p:nvSpPr>
        <p:spPr bwMode="gray">
          <a:xfrm>
            <a:off x="659008" y="4346775"/>
            <a:ext cx="5266800" cy="1854000"/>
          </a:xfrm>
        </p:spPr>
        <p:txBody>
          <a:bodyPr/>
          <a:lstStyle>
            <a:lvl3pPr>
              <a:lnSpc>
                <a:spcPct val="93000"/>
              </a:lnSpc>
              <a:defRPr sz="2000"/>
            </a:lvl3pPr>
          </a:lstStyle>
          <a:p>
            <a:pPr lvl="1"/>
            <a:r>
              <a:rPr lang="en-GB" noProof="0"/>
              <a:t>Click to add text</a:t>
            </a:r>
          </a:p>
        </p:txBody>
      </p:sp>
      <p:cxnSp>
        <p:nvCxnSpPr>
          <p:cNvPr id="9" name="Straight Connector 8"/>
          <p:cNvCxnSpPr/>
          <p:nvPr userDrawn="1"/>
        </p:nvCxnSpPr>
        <p:spPr bwMode="gray">
          <a:xfrm>
            <a:off x="659008" y="1682898"/>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659008" y="4278810"/>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23" hasCustomPrompt="1"/>
          </p:nvPr>
        </p:nvSpPr>
        <p:spPr bwMode="gray">
          <a:xfrm>
            <a:off x="6267808" y="1754561"/>
            <a:ext cx="5266800" cy="1854000"/>
          </a:xfrm>
        </p:spPr>
        <p:txBody>
          <a:bodyPr/>
          <a:lstStyle>
            <a:lvl3pPr>
              <a:lnSpc>
                <a:spcPct val="93000"/>
              </a:lnSpc>
              <a:defRPr sz="2000"/>
            </a:lvl3pPr>
          </a:lstStyle>
          <a:p>
            <a:pPr lvl="1"/>
            <a:r>
              <a:rPr lang="en-GB" noProof="0"/>
              <a:t>Click to add text</a:t>
            </a:r>
          </a:p>
        </p:txBody>
      </p:sp>
      <p:sp>
        <p:nvSpPr>
          <p:cNvPr id="18" name="Content Placeholder 2"/>
          <p:cNvSpPr>
            <a:spLocks noGrp="1"/>
          </p:cNvSpPr>
          <p:nvPr>
            <p:ph idx="25" hasCustomPrompt="1"/>
          </p:nvPr>
        </p:nvSpPr>
        <p:spPr bwMode="gray">
          <a:xfrm>
            <a:off x="6267808" y="4346775"/>
            <a:ext cx="5266800" cy="1854000"/>
          </a:xfrm>
        </p:spPr>
        <p:txBody>
          <a:bodyPr/>
          <a:lstStyle>
            <a:lvl3pPr>
              <a:lnSpc>
                <a:spcPct val="93000"/>
              </a:lnSpc>
              <a:defRPr sz="2000"/>
            </a:lvl3pPr>
          </a:lstStyle>
          <a:p>
            <a:pPr lvl="1"/>
            <a:r>
              <a:rPr lang="en-GB" noProof="0"/>
              <a:t>Click to add text</a:t>
            </a:r>
          </a:p>
        </p:txBody>
      </p:sp>
      <p:cxnSp>
        <p:nvCxnSpPr>
          <p:cNvPr id="19" name="Straight Connector 18"/>
          <p:cNvCxnSpPr/>
          <p:nvPr userDrawn="1"/>
        </p:nvCxnSpPr>
        <p:spPr bwMode="gray">
          <a:xfrm>
            <a:off x="6267808" y="1682898"/>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6267808" y="4278810"/>
            <a:ext cx="52668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27"/>
          </p:nvPr>
        </p:nvSpPr>
        <p:spPr/>
        <p:txBody>
          <a:bodyPr/>
          <a:lstStyle/>
          <a:p>
            <a:fld id="{DDD2A080-DA64-4F5C-9131-47EB793B4410}" type="slidenum">
              <a:rPr lang="en-GB" noProof="0" smtClean="0"/>
              <a:pPr/>
              <a:t>‹nr.›</a:t>
            </a:fld>
            <a:endParaRPr lang="en-GB" noProof="0"/>
          </a:p>
        </p:txBody>
      </p:sp>
      <p:sp>
        <p:nvSpPr>
          <p:cNvPr id="2" name="Footer Placeholder 1">
            <a:extLst>
              <a:ext uri="{FF2B5EF4-FFF2-40B4-BE49-F238E27FC236}">
                <a16:creationId xmlns:a16="http://schemas.microsoft.com/office/drawing/2014/main" id="{B93A5B4B-0671-49BC-8204-148282CCCD85}"/>
              </a:ext>
            </a:extLst>
          </p:cNvPr>
          <p:cNvSpPr>
            <a:spLocks noGrp="1"/>
          </p:cNvSpPr>
          <p:nvPr>
            <p:ph type="ftr" sz="quarter" idx="28"/>
          </p:nvPr>
        </p:nvSpPr>
        <p:spPr/>
        <p:txBody>
          <a:bodyPr/>
          <a:lstStyle>
            <a:lvl1pPr>
              <a:defRPr/>
            </a:lvl1pPr>
          </a:lstStyle>
          <a:p>
            <a:endParaRPr lang="en-GB" noProof="0"/>
          </a:p>
        </p:txBody>
      </p:sp>
      <p:sp>
        <p:nvSpPr>
          <p:cNvPr id="11" name="Title 10">
            <a:extLst>
              <a:ext uri="{FF2B5EF4-FFF2-40B4-BE49-F238E27FC236}">
                <a16:creationId xmlns:a16="http://schemas.microsoft.com/office/drawing/2014/main" id="{20FBD913-9040-4AE9-AC53-764A04CD6981}"/>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sp>
        <p:nvSpPr>
          <p:cNvPr id="26" name="Text Placeholder 25">
            <a:extLst>
              <a:ext uri="{FF2B5EF4-FFF2-40B4-BE49-F238E27FC236}">
                <a16:creationId xmlns:a16="http://schemas.microsoft.com/office/drawing/2014/main" id="{CBE08C37-B308-4095-A1E0-4F6A9285A4B8}"/>
              </a:ext>
            </a:extLst>
          </p:cNvPr>
          <p:cNvSpPr>
            <a:spLocks noGrp="1"/>
          </p:cNvSpPr>
          <p:nvPr>
            <p:ph type="body" sz="quarter" idx="38" hasCustomPrompt="1"/>
          </p:nvPr>
        </p:nvSpPr>
        <p:spPr bwMode="auto">
          <a:xfrm>
            <a:off x="659008" y="1141199"/>
            <a:ext cx="5266800" cy="572400"/>
          </a:xfrm>
          <a:custGeom>
            <a:avLst/>
            <a:gdLst>
              <a:gd name="connsiteX0" fmla="*/ 0 w 5058000"/>
              <a:gd name="connsiteY0" fmla="*/ 0 h 572400"/>
              <a:gd name="connsiteX1" fmla="*/ 5058000 w 5058000"/>
              <a:gd name="connsiteY1" fmla="*/ 0 h 572400"/>
              <a:gd name="connsiteX2" fmla="*/ 5058000 w 5058000"/>
              <a:gd name="connsiteY2" fmla="*/ 572400 h 572400"/>
              <a:gd name="connsiteX3" fmla="*/ 0 w 5058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5058000" h="572400">
                <a:moveTo>
                  <a:pt x="0" y="0"/>
                </a:moveTo>
                <a:lnTo>
                  <a:pt x="5058000" y="0"/>
                </a:lnTo>
                <a:lnTo>
                  <a:pt x="5058000" y="572400"/>
                </a:lnTo>
                <a:lnTo>
                  <a:pt x="0" y="5724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28" name="Text Placeholder 27">
            <a:extLst>
              <a:ext uri="{FF2B5EF4-FFF2-40B4-BE49-F238E27FC236}">
                <a16:creationId xmlns:a16="http://schemas.microsoft.com/office/drawing/2014/main" id="{7B6B260B-AEFF-45D7-A63C-7181FC204B9E}"/>
              </a:ext>
            </a:extLst>
          </p:cNvPr>
          <p:cNvSpPr>
            <a:spLocks noGrp="1"/>
          </p:cNvSpPr>
          <p:nvPr>
            <p:ph type="body" sz="quarter" idx="42" hasCustomPrompt="1"/>
          </p:nvPr>
        </p:nvSpPr>
        <p:spPr bwMode="auto">
          <a:xfrm>
            <a:off x="659008" y="3733413"/>
            <a:ext cx="5266800" cy="572400"/>
          </a:xfrm>
          <a:custGeom>
            <a:avLst/>
            <a:gdLst>
              <a:gd name="connsiteX0" fmla="*/ 0 w 5058000"/>
              <a:gd name="connsiteY0" fmla="*/ 0 h 324000"/>
              <a:gd name="connsiteX1" fmla="*/ 5058000 w 5058000"/>
              <a:gd name="connsiteY1" fmla="*/ 0 h 324000"/>
              <a:gd name="connsiteX2" fmla="*/ 5058000 w 5058000"/>
              <a:gd name="connsiteY2" fmla="*/ 324000 h 324000"/>
              <a:gd name="connsiteX3" fmla="*/ 0 w 5058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5058000" h="324000">
                <a:moveTo>
                  <a:pt x="0" y="0"/>
                </a:moveTo>
                <a:lnTo>
                  <a:pt x="5058000" y="0"/>
                </a:lnTo>
                <a:lnTo>
                  <a:pt x="5058000" y="324000"/>
                </a:lnTo>
                <a:lnTo>
                  <a:pt x="0" y="3240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27" name="Text Placeholder 26">
            <a:extLst>
              <a:ext uri="{FF2B5EF4-FFF2-40B4-BE49-F238E27FC236}">
                <a16:creationId xmlns:a16="http://schemas.microsoft.com/office/drawing/2014/main" id="{E1ED5493-9DF4-4D9B-AA23-320F230497BF}"/>
              </a:ext>
            </a:extLst>
          </p:cNvPr>
          <p:cNvSpPr>
            <a:spLocks noGrp="1"/>
          </p:cNvSpPr>
          <p:nvPr>
            <p:ph type="body" sz="quarter" idx="43" hasCustomPrompt="1"/>
          </p:nvPr>
        </p:nvSpPr>
        <p:spPr bwMode="auto">
          <a:xfrm>
            <a:off x="6267808" y="1141199"/>
            <a:ext cx="5266800" cy="572400"/>
          </a:xfrm>
          <a:custGeom>
            <a:avLst/>
            <a:gdLst>
              <a:gd name="connsiteX0" fmla="*/ 0 w 5058000"/>
              <a:gd name="connsiteY0" fmla="*/ 0 h 572400"/>
              <a:gd name="connsiteX1" fmla="*/ 5058000 w 5058000"/>
              <a:gd name="connsiteY1" fmla="*/ 0 h 572400"/>
              <a:gd name="connsiteX2" fmla="*/ 5058000 w 5058000"/>
              <a:gd name="connsiteY2" fmla="*/ 572400 h 572400"/>
              <a:gd name="connsiteX3" fmla="*/ 0 w 5058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5058000" h="572400">
                <a:moveTo>
                  <a:pt x="0" y="0"/>
                </a:moveTo>
                <a:lnTo>
                  <a:pt x="5058000" y="0"/>
                </a:lnTo>
                <a:lnTo>
                  <a:pt x="5058000" y="572400"/>
                </a:lnTo>
                <a:lnTo>
                  <a:pt x="0" y="5724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29" name="Text Placeholder 28">
            <a:extLst>
              <a:ext uri="{FF2B5EF4-FFF2-40B4-BE49-F238E27FC236}">
                <a16:creationId xmlns:a16="http://schemas.microsoft.com/office/drawing/2014/main" id="{F0CF9846-3CEC-46AC-9920-CB26942D3B06}"/>
              </a:ext>
            </a:extLst>
          </p:cNvPr>
          <p:cNvSpPr>
            <a:spLocks noGrp="1"/>
          </p:cNvSpPr>
          <p:nvPr>
            <p:ph type="body" sz="quarter" idx="44" hasCustomPrompt="1"/>
          </p:nvPr>
        </p:nvSpPr>
        <p:spPr bwMode="auto">
          <a:xfrm>
            <a:off x="6267808" y="3733413"/>
            <a:ext cx="5266800" cy="572400"/>
          </a:xfrm>
          <a:custGeom>
            <a:avLst/>
            <a:gdLst>
              <a:gd name="connsiteX0" fmla="*/ 0 w 5058000"/>
              <a:gd name="connsiteY0" fmla="*/ 0 h 324000"/>
              <a:gd name="connsiteX1" fmla="*/ 5058000 w 5058000"/>
              <a:gd name="connsiteY1" fmla="*/ 0 h 324000"/>
              <a:gd name="connsiteX2" fmla="*/ 5058000 w 5058000"/>
              <a:gd name="connsiteY2" fmla="*/ 324000 h 324000"/>
              <a:gd name="connsiteX3" fmla="*/ 0 w 5058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5058000" h="324000">
                <a:moveTo>
                  <a:pt x="0" y="0"/>
                </a:moveTo>
                <a:lnTo>
                  <a:pt x="5058000" y="0"/>
                </a:lnTo>
                <a:lnTo>
                  <a:pt x="5058000" y="324000"/>
                </a:lnTo>
                <a:lnTo>
                  <a:pt x="0" y="324000"/>
                </a:lnTo>
                <a:close/>
              </a:path>
            </a:pathLst>
          </a:custGeom>
        </p:spPr>
        <p:txBody>
          <a:bodyPr wrap="square">
            <a:noAutofit/>
          </a:bodyPr>
          <a:lstStyle>
            <a:lvl1pPr>
              <a:lnSpc>
                <a:spcPct val="93000"/>
              </a:lnSpc>
              <a:defRPr b="1"/>
            </a:lvl1pPr>
          </a:lstStyle>
          <a:p>
            <a:pPr lvl="0"/>
            <a:r>
              <a:rPr lang="en-US"/>
              <a:t>Click to add subtitle</a:t>
            </a:r>
            <a:endParaRPr lang="en-GB"/>
          </a:p>
        </p:txBody>
      </p:sp>
      <p:grpSp>
        <p:nvGrpSpPr>
          <p:cNvPr id="30" name="Group 29">
            <a:extLst>
              <a:ext uri="{FF2B5EF4-FFF2-40B4-BE49-F238E27FC236}">
                <a16:creationId xmlns:a16="http://schemas.microsoft.com/office/drawing/2014/main" id="{C8DD7138-7E1A-4558-BDF5-88DA9333D584}"/>
              </a:ext>
            </a:extLst>
          </p:cNvPr>
          <p:cNvGrpSpPr/>
          <p:nvPr userDrawn="1"/>
        </p:nvGrpSpPr>
        <p:grpSpPr>
          <a:xfrm>
            <a:off x="-2368598" y="0"/>
            <a:ext cx="1872000" cy="4379495"/>
            <a:chOff x="-2025698" y="0"/>
            <a:chExt cx="1872000" cy="4379495"/>
          </a:xfrm>
        </p:grpSpPr>
        <p:grpSp>
          <p:nvGrpSpPr>
            <p:cNvPr id="31" name="Group 30">
              <a:extLst>
                <a:ext uri="{FF2B5EF4-FFF2-40B4-BE49-F238E27FC236}">
                  <a16:creationId xmlns:a16="http://schemas.microsoft.com/office/drawing/2014/main" id="{EFB145EF-3494-41B7-A308-3513680B0EFC}"/>
                </a:ext>
              </a:extLst>
            </p:cNvPr>
            <p:cNvGrpSpPr/>
            <p:nvPr userDrawn="1"/>
          </p:nvGrpSpPr>
          <p:grpSpPr>
            <a:xfrm>
              <a:off x="-2025698" y="0"/>
              <a:ext cx="1872000" cy="4379495"/>
              <a:chOff x="-2025698" y="0"/>
              <a:chExt cx="1872000" cy="4379495"/>
            </a:xfrm>
          </p:grpSpPr>
          <p:grpSp>
            <p:nvGrpSpPr>
              <p:cNvPr id="33" name="Group 32">
                <a:extLst>
                  <a:ext uri="{FF2B5EF4-FFF2-40B4-BE49-F238E27FC236}">
                    <a16:creationId xmlns:a16="http://schemas.microsoft.com/office/drawing/2014/main" id="{0371EB9D-BFFF-4E5E-9B8B-758BF9945B83}"/>
                  </a:ext>
                </a:extLst>
              </p:cNvPr>
              <p:cNvGrpSpPr/>
              <p:nvPr userDrawn="1"/>
            </p:nvGrpSpPr>
            <p:grpSpPr>
              <a:xfrm>
                <a:off x="-2025698" y="0"/>
                <a:ext cx="1872000" cy="4379495"/>
                <a:chOff x="-2025698" y="0"/>
                <a:chExt cx="1872000" cy="4379495"/>
              </a:xfrm>
            </p:grpSpPr>
            <p:grpSp>
              <p:nvGrpSpPr>
                <p:cNvPr id="35" name="Group 34">
                  <a:extLst>
                    <a:ext uri="{FF2B5EF4-FFF2-40B4-BE49-F238E27FC236}">
                      <a16:creationId xmlns:a16="http://schemas.microsoft.com/office/drawing/2014/main" id="{EC5CDC9E-02CE-413A-AF0C-7DED02087354}"/>
                    </a:ext>
                  </a:extLst>
                </p:cNvPr>
                <p:cNvGrpSpPr/>
                <p:nvPr/>
              </p:nvGrpSpPr>
              <p:grpSpPr>
                <a:xfrm>
                  <a:off x="-2025698" y="0"/>
                  <a:ext cx="1872000" cy="4379495"/>
                  <a:chOff x="-2025698" y="0"/>
                  <a:chExt cx="1872000" cy="4379495"/>
                </a:xfrm>
              </p:grpSpPr>
              <p:sp>
                <p:nvSpPr>
                  <p:cNvPr id="46" name="Rectangle 104">
                    <a:extLst>
                      <a:ext uri="{FF2B5EF4-FFF2-40B4-BE49-F238E27FC236}">
                        <a16:creationId xmlns:a16="http://schemas.microsoft.com/office/drawing/2014/main" id="{F7D83AC5-ED1B-4729-A64C-7B7A765ED2F5}"/>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47" name="Rectangle 113">
                    <a:extLst>
                      <a:ext uri="{FF2B5EF4-FFF2-40B4-BE49-F238E27FC236}">
                        <a16:creationId xmlns:a16="http://schemas.microsoft.com/office/drawing/2014/main" id="{C1489E30-784E-466C-9DCB-A7C94C88642B}"/>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36" name="Rectangle 106">
                  <a:extLst>
                    <a:ext uri="{FF2B5EF4-FFF2-40B4-BE49-F238E27FC236}">
                      <a16:creationId xmlns:a16="http://schemas.microsoft.com/office/drawing/2014/main" id="{BE81ED68-F4B7-455F-84CC-E385AD4838E8}"/>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34" name="Picture 33">
                <a:extLst>
                  <a:ext uri="{FF2B5EF4-FFF2-40B4-BE49-F238E27FC236}">
                    <a16:creationId xmlns:a16="http://schemas.microsoft.com/office/drawing/2014/main" id="{CEBAAC2B-D283-4967-89EC-8CA16E2769D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32" name="Rectangle 31">
              <a:extLst>
                <a:ext uri="{FF2B5EF4-FFF2-40B4-BE49-F238E27FC236}">
                  <a16:creationId xmlns:a16="http://schemas.microsoft.com/office/drawing/2014/main" id="{BCA8162F-F884-4C45-B0A8-906ACC7BEA03}"/>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3012950593"/>
      </p:ext>
    </p:extLst>
  </p:cSld>
  <p:clrMapOvr>
    <a:masterClrMapping/>
  </p:clrMapOvr>
  <p:extLst>
    <p:ext uri="{DCECCB84-F9BA-43D5-87BE-67443E8EF086}">
      <p15:sldGuideLst xmlns:p15="http://schemas.microsoft.com/office/powerpoint/2012/main">
        <p15:guide id="2" pos="3736">
          <p15:clr>
            <a:srgbClr val="FBAE40"/>
          </p15:clr>
        </p15:guide>
        <p15:guide id="3" pos="3944">
          <p15:clr>
            <a:srgbClr val="FBAE40"/>
          </p15:clr>
        </p15:guide>
        <p15:guide id="4" orient="horz" pos="2274">
          <p15:clr>
            <a:srgbClr val="FBAE40"/>
          </p15:clr>
        </p15:guide>
        <p15:guide id="5" orient="horz" pos="244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 split with subtitles">
    <p:spTree>
      <p:nvGrpSpPr>
        <p:cNvPr id="1" name=""/>
        <p:cNvGrpSpPr/>
        <p:nvPr/>
      </p:nvGrpSpPr>
      <p:grpSpPr>
        <a:xfrm>
          <a:off x="0" y="0"/>
          <a:ext cx="0" cy="0"/>
          <a:chOff x="0" y="0"/>
          <a:chExt cx="0" cy="0"/>
        </a:xfrm>
      </p:grpSpPr>
      <p:sp>
        <p:nvSpPr>
          <p:cNvPr id="6" name="Content Placeholder 2"/>
          <p:cNvSpPr>
            <a:spLocks noGrp="1"/>
          </p:cNvSpPr>
          <p:nvPr>
            <p:ph idx="13" hasCustomPrompt="1"/>
          </p:nvPr>
        </p:nvSpPr>
        <p:spPr bwMode="gray">
          <a:xfrm>
            <a:off x="659008" y="1757278"/>
            <a:ext cx="3402000" cy="1850305"/>
          </a:xfrm>
        </p:spPr>
        <p:txBody>
          <a:bodyPr/>
          <a:lstStyle>
            <a:lvl3pPr>
              <a:lnSpc>
                <a:spcPct val="93000"/>
              </a:lnSpc>
              <a:defRPr sz="2000"/>
            </a:lvl3pPr>
          </a:lstStyle>
          <a:p>
            <a:pPr lvl="1"/>
            <a:r>
              <a:rPr lang="en-GB" noProof="0"/>
              <a:t>Click to add text</a:t>
            </a:r>
          </a:p>
        </p:txBody>
      </p:sp>
      <p:sp>
        <p:nvSpPr>
          <p:cNvPr id="8" name="Content Placeholder 2"/>
          <p:cNvSpPr>
            <a:spLocks noGrp="1"/>
          </p:cNvSpPr>
          <p:nvPr>
            <p:ph idx="21" hasCustomPrompt="1"/>
          </p:nvPr>
        </p:nvSpPr>
        <p:spPr bwMode="gray">
          <a:xfrm>
            <a:off x="659008" y="4346776"/>
            <a:ext cx="3402000" cy="1850400"/>
          </a:xfrm>
        </p:spPr>
        <p:txBody>
          <a:bodyPr/>
          <a:lstStyle>
            <a:lvl3pPr>
              <a:lnSpc>
                <a:spcPct val="93000"/>
              </a:lnSpc>
              <a:defRPr sz="2000"/>
            </a:lvl3pPr>
          </a:lstStyle>
          <a:p>
            <a:pPr lvl="1"/>
            <a:r>
              <a:rPr lang="en-GB" noProof="0"/>
              <a:t>Click to add text</a:t>
            </a:r>
          </a:p>
        </p:txBody>
      </p:sp>
      <p:cxnSp>
        <p:nvCxnSpPr>
          <p:cNvPr id="9" name="Straight Connector 8"/>
          <p:cNvCxnSpPr>
            <a:cxnSpLocks/>
          </p:cNvCxnSpPr>
          <p:nvPr userDrawn="1"/>
        </p:nvCxnSpPr>
        <p:spPr bwMode="gray">
          <a:xfrm>
            <a:off x="659008" y="1685616"/>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userDrawn="1"/>
        </p:nvCxnSpPr>
        <p:spPr bwMode="gray">
          <a:xfrm>
            <a:off x="659008" y="4278810"/>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Content Placeholder 2"/>
          <p:cNvSpPr>
            <a:spLocks noGrp="1"/>
          </p:cNvSpPr>
          <p:nvPr>
            <p:ph idx="23" hasCustomPrompt="1"/>
          </p:nvPr>
        </p:nvSpPr>
        <p:spPr bwMode="gray">
          <a:xfrm>
            <a:off x="8132608" y="1757278"/>
            <a:ext cx="3402000" cy="1850305"/>
          </a:xfrm>
        </p:spPr>
        <p:txBody>
          <a:bodyPr/>
          <a:lstStyle>
            <a:lvl3pPr>
              <a:lnSpc>
                <a:spcPct val="93000"/>
              </a:lnSpc>
              <a:defRPr sz="2000"/>
            </a:lvl3pPr>
          </a:lstStyle>
          <a:p>
            <a:pPr lvl="1"/>
            <a:r>
              <a:rPr lang="en-GB" noProof="0"/>
              <a:t>Click to add text</a:t>
            </a:r>
          </a:p>
        </p:txBody>
      </p:sp>
      <p:sp>
        <p:nvSpPr>
          <p:cNvPr id="43" name="Content Placeholder 2"/>
          <p:cNvSpPr>
            <a:spLocks noGrp="1"/>
          </p:cNvSpPr>
          <p:nvPr>
            <p:ph idx="25" hasCustomPrompt="1"/>
          </p:nvPr>
        </p:nvSpPr>
        <p:spPr bwMode="gray">
          <a:xfrm>
            <a:off x="8132608" y="4346776"/>
            <a:ext cx="3402000" cy="1850400"/>
          </a:xfrm>
        </p:spPr>
        <p:txBody>
          <a:bodyPr/>
          <a:lstStyle>
            <a:lvl3pPr>
              <a:lnSpc>
                <a:spcPct val="93000"/>
              </a:lnSpc>
              <a:defRPr sz="2000"/>
            </a:lvl3pPr>
          </a:lstStyle>
          <a:p>
            <a:pPr lvl="1"/>
            <a:r>
              <a:rPr lang="en-GB" noProof="0"/>
              <a:t>Click to add text</a:t>
            </a:r>
          </a:p>
        </p:txBody>
      </p:sp>
      <p:cxnSp>
        <p:nvCxnSpPr>
          <p:cNvPr id="44" name="Straight Connector 43"/>
          <p:cNvCxnSpPr>
            <a:cxnSpLocks/>
          </p:cNvCxnSpPr>
          <p:nvPr userDrawn="1"/>
        </p:nvCxnSpPr>
        <p:spPr bwMode="gray">
          <a:xfrm>
            <a:off x="8132608" y="1685616"/>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userDrawn="1"/>
        </p:nvCxnSpPr>
        <p:spPr bwMode="gray">
          <a:xfrm>
            <a:off x="8132608" y="4278810"/>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Content Placeholder 2"/>
          <p:cNvSpPr>
            <a:spLocks noGrp="1"/>
          </p:cNvSpPr>
          <p:nvPr>
            <p:ph idx="27" hasCustomPrompt="1"/>
          </p:nvPr>
        </p:nvSpPr>
        <p:spPr bwMode="gray">
          <a:xfrm>
            <a:off x="4395000" y="1757278"/>
            <a:ext cx="3402000" cy="1850305"/>
          </a:xfrm>
        </p:spPr>
        <p:txBody>
          <a:bodyPr/>
          <a:lstStyle>
            <a:lvl3pPr>
              <a:lnSpc>
                <a:spcPct val="93000"/>
              </a:lnSpc>
              <a:defRPr sz="2000"/>
            </a:lvl3pPr>
          </a:lstStyle>
          <a:p>
            <a:pPr lvl="1"/>
            <a:r>
              <a:rPr lang="en-GB" noProof="0"/>
              <a:t>Click to add text</a:t>
            </a:r>
          </a:p>
        </p:txBody>
      </p:sp>
      <p:sp>
        <p:nvSpPr>
          <p:cNvPr id="49" name="Content Placeholder 2"/>
          <p:cNvSpPr>
            <a:spLocks noGrp="1"/>
          </p:cNvSpPr>
          <p:nvPr>
            <p:ph idx="29" hasCustomPrompt="1"/>
          </p:nvPr>
        </p:nvSpPr>
        <p:spPr bwMode="gray">
          <a:xfrm>
            <a:off x="4395000" y="4346776"/>
            <a:ext cx="3402000" cy="1850400"/>
          </a:xfrm>
        </p:spPr>
        <p:txBody>
          <a:bodyPr/>
          <a:lstStyle>
            <a:lvl3pPr>
              <a:lnSpc>
                <a:spcPct val="93000"/>
              </a:lnSpc>
              <a:defRPr sz="2000"/>
            </a:lvl3pPr>
          </a:lstStyle>
          <a:p>
            <a:pPr lvl="1"/>
            <a:r>
              <a:rPr lang="en-GB" noProof="0"/>
              <a:t>Click to add text</a:t>
            </a:r>
          </a:p>
        </p:txBody>
      </p:sp>
      <p:cxnSp>
        <p:nvCxnSpPr>
          <p:cNvPr id="50" name="Straight Connector 49"/>
          <p:cNvCxnSpPr>
            <a:cxnSpLocks/>
          </p:cNvCxnSpPr>
          <p:nvPr userDrawn="1"/>
        </p:nvCxnSpPr>
        <p:spPr bwMode="gray">
          <a:xfrm>
            <a:off x="4395000" y="1685616"/>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userDrawn="1"/>
        </p:nvCxnSpPr>
        <p:spPr bwMode="gray">
          <a:xfrm>
            <a:off x="4395000" y="4278810"/>
            <a:ext cx="340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31"/>
          </p:nvPr>
        </p:nvSpPr>
        <p:spPr/>
        <p:txBody>
          <a:bodyPr/>
          <a:lstStyle/>
          <a:p>
            <a:fld id="{DDD2A080-DA64-4F5C-9131-47EB793B4410}" type="slidenum">
              <a:rPr lang="en-GB" noProof="0" smtClean="0"/>
              <a:pPr/>
              <a:t>‹nr.›</a:t>
            </a:fld>
            <a:endParaRPr lang="en-GB" noProof="0"/>
          </a:p>
        </p:txBody>
      </p:sp>
      <p:sp>
        <p:nvSpPr>
          <p:cNvPr id="3" name="Footer Placeholder 2">
            <a:extLst>
              <a:ext uri="{FF2B5EF4-FFF2-40B4-BE49-F238E27FC236}">
                <a16:creationId xmlns:a16="http://schemas.microsoft.com/office/drawing/2014/main" id="{7B2AE73F-F541-436A-B59E-B7BA48843A64}"/>
              </a:ext>
            </a:extLst>
          </p:cNvPr>
          <p:cNvSpPr>
            <a:spLocks noGrp="1"/>
          </p:cNvSpPr>
          <p:nvPr>
            <p:ph type="ftr" sz="quarter" idx="32"/>
          </p:nvPr>
        </p:nvSpPr>
        <p:spPr/>
        <p:txBody>
          <a:bodyPr/>
          <a:lstStyle>
            <a:lvl1pPr>
              <a:defRPr/>
            </a:lvl1pPr>
          </a:lstStyle>
          <a:p>
            <a:endParaRPr lang="en-GB" noProof="0"/>
          </a:p>
        </p:txBody>
      </p:sp>
      <p:sp>
        <p:nvSpPr>
          <p:cNvPr id="11" name="Title 10">
            <a:extLst>
              <a:ext uri="{FF2B5EF4-FFF2-40B4-BE49-F238E27FC236}">
                <a16:creationId xmlns:a16="http://schemas.microsoft.com/office/drawing/2014/main" id="{F01FA91F-1347-4A68-B4E4-CB1FEB2F249B}"/>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sp>
        <p:nvSpPr>
          <p:cNvPr id="30" name="Text Placeholder 29">
            <a:extLst>
              <a:ext uri="{FF2B5EF4-FFF2-40B4-BE49-F238E27FC236}">
                <a16:creationId xmlns:a16="http://schemas.microsoft.com/office/drawing/2014/main" id="{71AA57DF-8FA7-4F3A-9EEB-C3E87ACBC8B8}"/>
              </a:ext>
            </a:extLst>
          </p:cNvPr>
          <p:cNvSpPr>
            <a:spLocks noGrp="1"/>
          </p:cNvSpPr>
          <p:nvPr>
            <p:ph type="body" sz="quarter" idx="38" hasCustomPrompt="1"/>
          </p:nvPr>
        </p:nvSpPr>
        <p:spPr bwMode="auto">
          <a:xfrm>
            <a:off x="659008" y="1141199"/>
            <a:ext cx="3402000" cy="572400"/>
          </a:xfrm>
          <a:custGeom>
            <a:avLst/>
            <a:gdLst>
              <a:gd name="connsiteX0" fmla="*/ 0 w 3265200"/>
              <a:gd name="connsiteY0" fmla="*/ 0 h 572400"/>
              <a:gd name="connsiteX1" fmla="*/ 3265200 w 3265200"/>
              <a:gd name="connsiteY1" fmla="*/ 0 h 572400"/>
              <a:gd name="connsiteX2" fmla="*/ 3265200 w 3265200"/>
              <a:gd name="connsiteY2" fmla="*/ 572400 h 572400"/>
              <a:gd name="connsiteX3" fmla="*/ 0 w 32652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3265200" h="572400">
                <a:moveTo>
                  <a:pt x="0" y="0"/>
                </a:moveTo>
                <a:lnTo>
                  <a:pt x="3265200" y="0"/>
                </a:lnTo>
                <a:lnTo>
                  <a:pt x="3265200" y="572400"/>
                </a:lnTo>
                <a:lnTo>
                  <a:pt x="0" y="5724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35" name="Text Placeholder 34">
            <a:extLst>
              <a:ext uri="{FF2B5EF4-FFF2-40B4-BE49-F238E27FC236}">
                <a16:creationId xmlns:a16="http://schemas.microsoft.com/office/drawing/2014/main" id="{E7718391-B7F7-4E37-8AFB-E3B2F541D1CE}"/>
              </a:ext>
            </a:extLst>
          </p:cNvPr>
          <p:cNvSpPr>
            <a:spLocks noGrp="1"/>
          </p:cNvSpPr>
          <p:nvPr>
            <p:ph type="body" sz="quarter" idx="42" hasCustomPrompt="1"/>
          </p:nvPr>
        </p:nvSpPr>
        <p:spPr bwMode="auto">
          <a:xfrm>
            <a:off x="659008" y="3733413"/>
            <a:ext cx="3402000" cy="572400"/>
          </a:xfrm>
          <a:custGeom>
            <a:avLst/>
            <a:gdLst>
              <a:gd name="connsiteX0" fmla="*/ 0 w 3265200"/>
              <a:gd name="connsiteY0" fmla="*/ 0 h 324000"/>
              <a:gd name="connsiteX1" fmla="*/ 3265200 w 3265200"/>
              <a:gd name="connsiteY1" fmla="*/ 0 h 324000"/>
              <a:gd name="connsiteX2" fmla="*/ 3265200 w 3265200"/>
              <a:gd name="connsiteY2" fmla="*/ 324000 h 324000"/>
              <a:gd name="connsiteX3" fmla="*/ 0 w 32652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3265200" h="324000">
                <a:moveTo>
                  <a:pt x="0" y="0"/>
                </a:moveTo>
                <a:lnTo>
                  <a:pt x="3265200" y="0"/>
                </a:lnTo>
                <a:lnTo>
                  <a:pt x="3265200" y="324000"/>
                </a:lnTo>
                <a:lnTo>
                  <a:pt x="0" y="3240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31" name="Text Placeholder 30">
            <a:extLst>
              <a:ext uri="{FF2B5EF4-FFF2-40B4-BE49-F238E27FC236}">
                <a16:creationId xmlns:a16="http://schemas.microsoft.com/office/drawing/2014/main" id="{388B2075-FA24-44D3-A933-88A394B5D12A}"/>
              </a:ext>
            </a:extLst>
          </p:cNvPr>
          <p:cNvSpPr>
            <a:spLocks noGrp="1"/>
          </p:cNvSpPr>
          <p:nvPr>
            <p:ph type="body" sz="quarter" idx="43" hasCustomPrompt="1"/>
          </p:nvPr>
        </p:nvSpPr>
        <p:spPr bwMode="auto">
          <a:xfrm>
            <a:off x="4395000" y="1141199"/>
            <a:ext cx="3402000" cy="572400"/>
          </a:xfrm>
          <a:custGeom>
            <a:avLst/>
            <a:gdLst>
              <a:gd name="connsiteX0" fmla="*/ 0 w 3265200"/>
              <a:gd name="connsiteY0" fmla="*/ 0 h 572400"/>
              <a:gd name="connsiteX1" fmla="*/ 3265200 w 3265200"/>
              <a:gd name="connsiteY1" fmla="*/ 0 h 572400"/>
              <a:gd name="connsiteX2" fmla="*/ 3265200 w 3265200"/>
              <a:gd name="connsiteY2" fmla="*/ 572400 h 572400"/>
              <a:gd name="connsiteX3" fmla="*/ 0 w 32652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3265200" h="572400">
                <a:moveTo>
                  <a:pt x="0" y="0"/>
                </a:moveTo>
                <a:lnTo>
                  <a:pt x="3265200" y="0"/>
                </a:lnTo>
                <a:lnTo>
                  <a:pt x="3265200" y="572400"/>
                </a:lnTo>
                <a:lnTo>
                  <a:pt x="0" y="5724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34" name="Text Placeholder 33">
            <a:extLst>
              <a:ext uri="{FF2B5EF4-FFF2-40B4-BE49-F238E27FC236}">
                <a16:creationId xmlns:a16="http://schemas.microsoft.com/office/drawing/2014/main" id="{5F8D34A5-43EB-460D-B7F1-C4498910281E}"/>
              </a:ext>
            </a:extLst>
          </p:cNvPr>
          <p:cNvSpPr>
            <a:spLocks noGrp="1"/>
          </p:cNvSpPr>
          <p:nvPr>
            <p:ph type="body" sz="quarter" idx="44" hasCustomPrompt="1"/>
          </p:nvPr>
        </p:nvSpPr>
        <p:spPr bwMode="auto">
          <a:xfrm>
            <a:off x="4395000" y="3733413"/>
            <a:ext cx="3402000" cy="572400"/>
          </a:xfrm>
          <a:custGeom>
            <a:avLst/>
            <a:gdLst>
              <a:gd name="connsiteX0" fmla="*/ 0 w 3265200"/>
              <a:gd name="connsiteY0" fmla="*/ 0 h 324000"/>
              <a:gd name="connsiteX1" fmla="*/ 3265200 w 3265200"/>
              <a:gd name="connsiteY1" fmla="*/ 0 h 324000"/>
              <a:gd name="connsiteX2" fmla="*/ 3265200 w 3265200"/>
              <a:gd name="connsiteY2" fmla="*/ 324000 h 324000"/>
              <a:gd name="connsiteX3" fmla="*/ 0 w 32652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3265200" h="324000">
                <a:moveTo>
                  <a:pt x="0" y="0"/>
                </a:moveTo>
                <a:lnTo>
                  <a:pt x="3265200" y="0"/>
                </a:lnTo>
                <a:lnTo>
                  <a:pt x="3265200" y="324000"/>
                </a:lnTo>
                <a:lnTo>
                  <a:pt x="0" y="3240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32" name="Text Placeholder 31">
            <a:extLst>
              <a:ext uri="{FF2B5EF4-FFF2-40B4-BE49-F238E27FC236}">
                <a16:creationId xmlns:a16="http://schemas.microsoft.com/office/drawing/2014/main" id="{AF9A0912-E3DD-4B25-9638-CA6C2E92CA63}"/>
              </a:ext>
            </a:extLst>
          </p:cNvPr>
          <p:cNvSpPr>
            <a:spLocks noGrp="1"/>
          </p:cNvSpPr>
          <p:nvPr>
            <p:ph type="body" sz="quarter" idx="45" hasCustomPrompt="1"/>
          </p:nvPr>
        </p:nvSpPr>
        <p:spPr bwMode="auto">
          <a:xfrm>
            <a:off x="8132608" y="1141199"/>
            <a:ext cx="3402000" cy="572400"/>
          </a:xfrm>
          <a:custGeom>
            <a:avLst/>
            <a:gdLst>
              <a:gd name="connsiteX0" fmla="*/ 0 w 3265200"/>
              <a:gd name="connsiteY0" fmla="*/ 0 h 572400"/>
              <a:gd name="connsiteX1" fmla="*/ 3265200 w 3265200"/>
              <a:gd name="connsiteY1" fmla="*/ 0 h 572400"/>
              <a:gd name="connsiteX2" fmla="*/ 3265200 w 3265200"/>
              <a:gd name="connsiteY2" fmla="*/ 572400 h 572400"/>
              <a:gd name="connsiteX3" fmla="*/ 0 w 32652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3265200" h="572400">
                <a:moveTo>
                  <a:pt x="0" y="0"/>
                </a:moveTo>
                <a:lnTo>
                  <a:pt x="3265200" y="0"/>
                </a:lnTo>
                <a:lnTo>
                  <a:pt x="3265200" y="572400"/>
                </a:lnTo>
                <a:lnTo>
                  <a:pt x="0" y="5724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33" name="Text Placeholder 32">
            <a:extLst>
              <a:ext uri="{FF2B5EF4-FFF2-40B4-BE49-F238E27FC236}">
                <a16:creationId xmlns:a16="http://schemas.microsoft.com/office/drawing/2014/main" id="{81546869-C142-4E9A-B49F-4C54E614E44C}"/>
              </a:ext>
            </a:extLst>
          </p:cNvPr>
          <p:cNvSpPr>
            <a:spLocks noGrp="1"/>
          </p:cNvSpPr>
          <p:nvPr>
            <p:ph type="body" sz="quarter" idx="46" hasCustomPrompt="1"/>
          </p:nvPr>
        </p:nvSpPr>
        <p:spPr bwMode="auto">
          <a:xfrm>
            <a:off x="8132608" y="3733413"/>
            <a:ext cx="3402000" cy="572400"/>
          </a:xfrm>
          <a:custGeom>
            <a:avLst/>
            <a:gdLst>
              <a:gd name="connsiteX0" fmla="*/ 0 w 3265200"/>
              <a:gd name="connsiteY0" fmla="*/ 0 h 324000"/>
              <a:gd name="connsiteX1" fmla="*/ 3265200 w 3265200"/>
              <a:gd name="connsiteY1" fmla="*/ 0 h 324000"/>
              <a:gd name="connsiteX2" fmla="*/ 3265200 w 3265200"/>
              <a:gd name="connsiteY2" fmla="*/ 324000 h 324000"/>
              <a:gd name="connsiteX3" fmla="*/ 0 w 32652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3265200" h="324000">
                <a:moveTo>
                  <a:pt x="0" y="0"/>
                </a:moveTo>
                <a:lnTo>
                  <a:pt x="3265200" y="0"/>
                </a:lnTo>
                <a:lnTo>
                  <a:pt x="3265200" y="324000"/>
                </a:lnTo>
                <a:lnTo>
                  <a:pt x="0" y="324000"/>
                </a:lnTo>
                <a:close/>
              </a:path>
            </a:pathLst>
          </a:custGeom>
        </p:spPr>
        <p:txBody>
          <a:bodyPr wrap="square">
            <a:noAutofit/>
          </a:bodyPr>
          <a:lstStyle>
            <a:lvl1pPr>
              <a:lnSpc>
                <a:spcPct val="93000"/>
              </a:lnSpc>
              <a:defRPr b="1"/>
            </a:lvl1pPr>
          </a:lstStyle>
          <a:p>
            <a:pPr lvl="0"/>
            <a:r>
              <a:rPr lang="en-US"/>
              <a:t>Click to add subtitle</a:t>
            </a:r>
            <a:endParaRPr lang="en-GB"/>
          </a:p>
        </p:txBody>
      </p:sp>
      <p:grpSp>
        <p:nvGrpSpPr>
          <p:cNvPr id="36" name="Group 35">
            <a:extLst>
              <a:ext uri="{FF2B5EF4-FFF2-40B4-BE49-F238E27FC236}">
                <a16:creationId xmlns:a16="http://schemas.microsoft.com/office/drawing/2014/main" id="{C5F4D262-BE74-44A8-9713-982829562E8C}"/>
              </a:ext>
            </a:extLst>
          </p:cNvPr>
          <p:cNvGrpSpPr/>
          <p:nvPr userDrawn="1"/>
        </p:nvGrpSpPr>
        <p:grpSpPr>
          <a:xfrm>
            <a:off x="-2368598" y="0"/>
            <a:ext cx="1872000" cy="4379495"/>
            <a:chOff x="-2025698" y="0"/>
            <a:chExt cx="1872000" cy="4379495"/>
          </a:xfrm>
        </p:grpSpPr>
        <p:grpSp>
          <p:nvGrpSpPr>
            <p:cNvPr id="37" name="Group 36">
              <a:extLst>
                <a:ext uri="{FF2B5EF4-FFF2-40B4-BE49-F238E27FC236}">
                  <a16:creationId xmlns:a16="http://schemas.microsoft.com/office/drawing/2014/main" id="{51FDA5C2-7453-4C2B-9537-F0AE97278AA2}"/>
                </a:ext>
              </a:extLst>
            </p:cNvPr>
            <p:cNvGrpSpPr/>
            <p:nvPr userDrawn="1"/>
          </p:nvGrpSpPr>
          <p:grpSpPr>
            <a:xfrm>
              <a:off x="-2025698" y="0"/>
              <a:ext cx="1872000" cy="4379495"/>
              <a:chOff x="-2025698" y="0"/>
              <a:chExt cx="1872000" cy="4379495"/>
            </a:xfrm>
          </p:grpSpPr>
          <p:grpSp>
            <p:nvGrpSpPr>
              <p:cNvPr id="39" name="Group 38">
                <a:extLst>
                  <a:ext uri="{FF2B5EF4-FFF2-40B4-BE49-F238E27FC236}">
                    <a16:creationId xmlns:a16="http://schemas.microsoft.com/office/drawing/2014/main" id="{71407AED-8354-4C45-BDB0-AD483AD5064D}"/>
                  </a:ext>
                </a:extLst>
              </p:cNvPr>
              <p:cNvGrpSpPr/>
              <p:nvPr userDrawn="1"/>
            </p:nvGrpSpPr>
            <p:grpSpPr>
              <a:xfrm>
                <a:off x="-2025698" y="0"/>
                <a:ext cx="1872000" cy="4379495"/>
                <a:chOff x="-2025698" y="0"/>
                <a:chExt cx="1872000" cy="4379495"/>
              </a:xfrm>
            </p:grpSpPr>
            <p:grpSp>
              <p:nvGrpSpPr>
                <p:cNvPr id="42" name="Group 41">
                  <a:extLst>
                    <a:ext uri="{FF2B5EF4-FFF2-40B4-BE49-F238E27FC236}">
                      <a16:creationId xmlns:a16="http://schemas.microsoft.com/office/drawing/2014/main" id="{B8624C95-4CF3-48B9-AFC1-22D9BEB93BA8}"/>
                    </a:ext>
                  </a:extLst>
                </p:cNvPr>
                <p:cNvGrpSpPr/>
                <p:nvPr/>
              </p:nvGrpSpPr>
              <p:grpSpPr>
                <a:xfrm>
                  <a:off x="-2025698" y="0"/>
                  <a:ext cx="1872000" cy="4379495"/>
                  <a:chOff x="-2025698" y="0"/>
                  <a:chExt cx="1872000" cy="4379495"/>
                </a:xfrm>
              </p:grpSpPr>
              <p:sp>
                <p:nvSpPr>
                  <p:cNvPr id="48" name="Rectangle 104">
                    <a:extLst>
                      <a:ext uri="{FF2B5EF4-FFF2-40B4-BE49-F238E27FC236}">
                        <a16:creationId xmlns:a16="http://schemas.microsoft.com/office/drawing/2014/main" id="{A74BEA27-198E-41D1-B3E2-966739BFFDB7}"/>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52" name="Rectangle 113">
                    <a:extLst>
                      <a:ext uri="{FF2B5EF4-FFF2-40B4-BE49-F238E27FC236}">
                        <a16:creationId xmlns:a16="http://schemas.microsoft.com/office/drawing/2014/main" id="{B3960D3D-80F9-48FE-8A72-3377E5079B2F}"/>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46" name="Rectangle 106">
                  <a:extLst>
                    <a:ext uri="{FF2B5EF4-FFF2-40B4-BE49-F238E27FC236}">
                      <a16:creationId xmlns:a16="http://schemas.microsoft.com/office/drawing/2014/main" id="{C6071CEB-B712-4D26-9746-BA2B76DF2325}"/>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40" name="Picture 39">
                <a:extLst>
                  <a:ext uri="{FF2B5EF4-FFF2-40B4-BE49-F238E27FC236}">
                    <a16:creationId xmlns:a16="http://schemas.microsoft.com/office/drawing/2014/main" id="{5A6FBD9F-4B7A-48B2-8826-BC4054DC6A8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38" name="Rectangle 37">
              <a:extLst>
                <a:ext uri="{FF2B5EF4-FFF2-40B4-BE49-F238E27FC236}">
                  <a16:creationId xmlns:a16="http://schemas.microsoft.com/office/drawing/2014/main" id="{86CA13DC-E600-4A64-AC8A-4E2D36E41B55}"/>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2657812187"/>
      </p:ext>
    </p:extLst>
  </p:cSld>
  <p:clrMapOvr>
    <a:masterClrMapping/>
  </p:clrMapOvr>
  <p:extLst>
    <p:ext uri="{DCECCB84-F9BA-43D5-87BE-67443E8EF086}">
      <p15:sldGuideLst xmlns:p15="http://schemas.microsoft.com/office/powerpoint/2012/main">
        <p15:guide id="2" pos="2556">
          <p15:clr>
            <a:srgbClr val="FBAE40"/>
          </p15:clr>
        </p15:guide>
        <p15:guide id="3" pos="5120">
          <p15:clr>
            <a:srgbClr val="FBAE40"/>
          </p15:clr>
        </p15:guide>
        <p15:guide id="4" pos="2768">
          <p15:clr>
            <a:srgbClr val="FBAE40"/>
          </p15:clr>
        </p15:guide>
        <p15:guide id="5" pos="4912">
          <p15:clr>
            <a:srgbClr val="FBAE40"/>
          </p15:clr>
        </p15:guide>
        <p15:guide id="6" orient="horz" pos="2288">
          <p15:clr>
            <a:srgbClr val="FBAE40"/>
          </p15:clr>
        </p15:guide>
        <p15:guide id="7" orient="horz" pos="234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 split with subtitles">
    <p:spTree>
      <p:nvGrpSpPr>
        <p:cNvPr id="1" name=""/>
        <p:cNvGrpSpPr/>
        <p:nvPr/>
      </p:nvGrpSpPr>
      <p:grpSpPr>
        <a:xfrm>
          <a:off x="0" y="0"/>
          <a:ext cx="0" cy="0"/>
          <a:chOff x="0" y="0"/>
          <a:chExt cx="0" cy="0"/>
        </a:xfrm>
      </p:grpSpPr>
      <p:sp>
        <p:nvSpPr>
          <p:cNvPr id="6" name="Content Placeholder 2"/>
          <p:cNvSpPr>
            <a:spLocks noGrp="1"/>
          </p:cNvSpPr>
          <p:nvPr>
            <p:ph idx="13" hasCustomPrompt="1"/>
          </p:nvPr>
        </p:nvSpPr>
        <p:spPr bwMode="gray">
          <a:xfrm>
            <a:off x="659008" y="1757279"/>
            <a:ext cx="2595600" cy="1850400"/>
          </a:xfrm>
        </p:spPr>
        <p:txBody>
          <a:bodyPr/>
          <a:lstStyle>
            <a:lvl3pPr>
              <a:lnSpc>
                <a:spcPct val="93000"/>
              </a:lnSpc>
              <a:defRPr sz="2000"/>
            </a:lvl3pPr>
          </a:lstStyle>
          <a:p>
            <a:pPr lvl="1"/>
            <a:r>
              <a:rPr lang="en-GB" noProof="0"/>
              <a:t>Click to add text</a:t>
            </a:r>
          </a:p>
        </p:txBody>
      </p:sp>
      <p:sp>
        <p:nvSpPr>
          <p:cNvPr id="8" name="Content Placeholder 2"/>
          <p:cNvSpPr>
            <a:spLocks noGrp="1"/>
          </p:cNvSpPr>
          <p:nvPr>
            <p:ph idx="21" hasCustomPrompt="1"/>
          </p:nvPr>
        </p:nvSpPr>
        <p:spPr bwMode="gray">
          <a:xfrm>
            <a:off x="659008" y="4346776"/>
            <a:ext cx="2595600" cy="1850400"/>
          </a:xfrm>
        </p:spPr>
        <p:txBody>
          <a:bodyPr/>
          <a:lstStyle>
            <a:lvl3pPr>
              <a:lnSpc>
                <a:spcPct val="93000"/>
              </a:lnSpc>
              <a:defRPr sz="2000"/>
            </a:lvl3pPr>
          </a:lstStyle>
          <a:p>
            <a:pPr lvl="1"/>
            <a:r>
              <a:rPr lang="en-GB" noProof="0"/>
              <a:t>Click to add text</a:t>
            </a:r>
          </a:p>
        </p:txBody>
      </p:sp>
      <p:cxnSp>
        <p:nvCxnSpPr>
          <p:cNvPr id="9" name="Straight Connector 8"/>
          <p:cNvCxnSpPr>
            <a:cxnSpLocks/>
          </p:cNvCxnSpPr>
          <p:nvPr userDrawn="1"/>
        </p:nvCxnSpPr>
        <p:spPr bwMode="gray">
          <a:xfrm>
            <a:off x="65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userDrawn="1"/>
        </p:nvCxnSpPr>
        <p:spPr bwMode="gray">
          <a:xfrm>
            <a:off x="65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Content Placeholder 2"/>
          <p:cNvSpPr>
            <a:spLocks noGrp="1"/>
          </p:cNvSpPr>
          <p:nvPr>
            <p:ph idx="25" hasCustomPrompt="1"/>
          </p:nvPr>
        </p:nvSpPr>
        <p:spPr bwMode="gray">
          <a:xfrm>
            <a:off x="3419008" y="4346776"/>
            <a:ext cx="2595600" cy="1850400"/>
          </a:xfrm>
        </p:spPr>
        <p:txBody>
          <a:bodyPr/>
          <a:lstStyle>
            <a:lvl3pPr>
              <a:lnSpc>
                <a:spcPct val="93000"/>
              </a:lnSpc>
              <a:defRPr sz="2000"/>
            </a:lvl3pPr>
          </a:lstStyle>
          <a:p>
            <a:pPr lvl="1"/>
            <a:r>
              <a:rPr lang="en-GB" noProof="0"/>
              <a:t>Click to add text</a:t>
            </a:r>
          </a:p>
        </p:txBody>
      </p:sp>
      <p:cxnSp>
        <p:nvCxnSpPr>
          <p:cNvPr id="55" name="Straight Connector 54"/>
          <p:cNvCxnSpPr>
            <a:cxnSpLocks/>
          </p:cNvCxnSpPr>
          <p:nvPr userDrawn="1"/>
        </p:nvCxnSpPr>
        <p:spPr bwMode="gray">
          <a:xfrm>
            <a:off x="341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userDrawn="1"/>
        </p:nvCxnSpPr>
        <p:spPr bwMode="gray">
          <a:xfrm>
            <a:off x="341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Content Placeholder 2"/>
          <p:cNvSpPr>
            <a:spLocks noGrp="1"/>
          </p:cNvSpPr>
          <p:nvPr>
            <p:ph idx="27" hasCustomPrompt="1"/>
          </p:nvPr>
        </p:nvSpPr>
        <p:spPr bwMode="gray">
          <a:xfrm>
            <a:off x="6179008" y="1757279"/>
            <a:ext cx="2595600" cy="1850400"/>
          </a:xfrm>
        </p:spPr>
        <p:txBody>
          <a:bodyPr/>
          <a:lstStyle>
            <a:lvl3pPr>
              <a:lnSpc>
                <a:spcPct val="93000"/>
              </a:lnSpc>
              <a:defRPr sz="2000"/>
            </a:lvl3pPr>
          </a:lstStyle>
          <a:p>
            <a:pPr lvl="1"/>
            <a:r>
              <a:rPr lang="en-GB" noProof="0"/>
              <a:t>Click to add text</a:t>
            </a:r>
          </a:p>
        </p:txBody>
      </p:sp>
      <p:sp>
        <p:nvSpPr>
          <p:cNvPr id="60" name="Content Placeholder 2"/>
          <p:cNvSpPr>
            <a:spLocks noGrp="1"/>
          </p:cNvSpPr>
          <p:nvPr>
            <p:ph idx="29" hasCustomPrompt="1"/>
          </p:nvPr>
        </p:nvSpPr>
        <p:spPr bwMode="gray">
          <a:xfrm>
            <a:off x="6179008" y="4346776"/>
            <a:ext cx="2595600" cy="1850400"/>
          </a:xfrm>
        </p:spPr>
        <p:txBody>
          <a:bodyPr/>
          <a:lstStyle>
            <a:lvl3pPr>
              <a:lnSpc>
                <a:spcPct val="93000"/>
              </a:lnSpc>
              <a:defRPr sz="2000"/>
            </a:lvl3pPr>
          </a:lstStyle>
          <a:p>
            <a:pPr lvl="1"/>
            <a:r>
              <a:rPr lang="en-GB" noProof="0"/>
              <a:t>Click to add text</a:t>
            </a:r>
          </a:p>
        </p:txBody>
      </p:sp>
      <p:cxnSp>
        <p:nvCxnSpPr>
          <p:cNvPr id="61" name="Straight Connector 60"/>
          <p:cNvCxnSpPr>
            <a:cxnSpLocks/>
          </p:cNvCxnSpPr>
          <p:nvPr userDrawn="1"/>
        </p:nvCxnSpPr>
        <p:spPr bwMode="gray">
          <a:xfrm>
            <a:off x="617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userDrawn="1"/>
        </p:nvCxnSpPr>
        <p:spPr bwMode="gray">
          <a:xfrm>
            <a:off x="617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Content Placeholder 2"/>
          <p:cNvSpPr>
            <a:spLocks noGrp="1"/>
          </p:cNvSpPr>
          <p:nvPr>
            <p:ph idx="31" hasCustomPrompt="1"/>
          </p:nvPr>
        </p:nvSpPr>
        <p:spPr bwMode="gray">
          <a:xfrm>
            <a:off x="8939008" y="1757279"/>
            <a:ext cx="2595600" cy="1850400"/>
          </a:xfrm>
        </p:spPr>
        <p:txBody>
          <a:bodyPr/>
          <a:lstStyle>
            <a:lvl3pPr>
              <a:lnSpc>
                <a:spcPct val="93000"/>
              </a:lnSpc>
              <a:defRPr sz="2000"/>
            </a:lvl3pPr>
          </a:lstStyle>
          <a:p>
            <a:pPr lvl="1"/>
            <a:r>
              <a:rPr lang="en-GB" noProof="0"/>
              <a:t>Click to add text</a:t>
            </a:r>
          </a:p>
        </p:txBody>
      </p:sp>
      <p:sp>
        <p:nvSpPr>
          <p:cNvPr id="66" name="Content Placeholder 2"/>
          <p:cNvSpPr>
            <a:spLocks noGrp="1"/>
          </p:cNvSpPr>
          <p:nvPr>
            <p:ph idx="33" hasCustomPrompt="1"/>
          </p:nvPr>
        </p:nvSpPr>
        <p:spPr bwMode="gray">
          <a:xfrm>
            <a:off x="8939008" y="4346776"/>
            <a:ext cx="2595600" cy="1850400"/>
          </a:xfrm>
        </p:spPr>
        <p:txBody>
          <a:bodyPr/>
          <a:lstStyle>
            <a:lvl3pPr>
              <a:lnSpc>
                <a:spcPct val="93000"/>
              </a:lnSpc>
              <a:defRPr sz="2000"/>
            </a:lvl3pPr>
          </a:lstStyle>
          <a:p>
            <a:pPr lvl="1"/>
            <a:r>
              <a:rPr lang="en-GB" noProof="0"/>
              <a:t>Click to add text</a:t>
            </a:r>
          </a:p>
        </p:txBody>
      </p:sp>
      <p:cxnSp>
        <p:nvCxnSpPr>
          <p:cNvPr id="67" name="Straight Connector 66"/>
          <p:cNvCxnSpPr>
            <a:cxnSpLocks/>
          </p:cNvCxnSpPr>
          <p:nvPr userDrawn="1"/>
        </p:nvCxnSpPr>
        <p:spPr bwMode="gray">
          <a:xfrm>
            <a:off x="8939008" y="1685616"/>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userDrawn="1"/>
        </p:nvCxnSpPr>
        <p:spPr bwMode="gray">
          <a:xfrm>
            <a:off x="8939008" y="4278810"/>
            <a:ext cx="25956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35"/>
          </p:nvPr>
        </p:nvSpPr>
        <p:spPr/>
        <p:txBody>
          <a:bodyPr/>
          <a:lstStyle/>
          <a:p>
            <a:fld id="{DDD2A080-DA64-4F5C-9131-47EB793B4410}" type="slidenum">
              <a:rPr lang="en-GB" noProof="0" smtClean="0"/>
              <a:pPr/>
              <a:t>‹nr.›</a:t>
            </a:fld>
            <a:endParaRPr lang="en-GB" noProof="0"/>
          </a:p>
        </p:txBody>
      </p:sp>
      <p:sp>
        <p:nvSpPr>
          <p:cNvPr id="3" name="Footer Placeholder 2">
            <a:extLst>
              <a:ext uri="{FF2B5EF4-FFF2-40B4-BE49-F238E27FC236}">
                <a16:creationId xmlns:a16="http://schemas.microsoft.com/office/drawing/2014/main" id="{1B454FB8-4E07-44C0-BE34-38DF9804AF97}"/>
              </a:ext>
            </a:extLst>
          </p:cNvPr>
          <p:cNvSpPr>
            <a:spLocks noGrp="1"/>
          </p:cNvSpPr>
          <p:nvPr>
            <p:ph type="ftr" sz="quarter" idx="36"/>
          </p:nvPr>
        </p:nvSpPr>
        <p:spPr/>
        <p:txBody>
          <a:bodyPr/>
          <a:lstStyle>
            <a:lvl1pPr>
              <a:defRPr/>
            </a:lvl1pPr>
          </a:lstStyle>
          <a:p>
            <a:endParaRPr lang="en-GB" noProof="0"/>
          </a:p>
        </p:txBody>
      </p:sp>
      <p:sp>
        <p:nvSpPr>
          <p:cNvPr id="11" name="Title 10">
            <a:extLst>
              <a:ext uri="{FF2B5EF4-FFF2-40B4-BE49-F238E27FC236}">
                <a16:creationId xmlns:a16="http://schemas.microsoft.com/office/drawing/2014/main" id="{4D232792-6D79-4486-8E98-62F78FA268D5}"/>
              </a:ext>
            </a:extLst>
          </p:cNvPr>
          <p:cNvSpPr>
            <a:spLocks noGrp="1"/>
          </p:cNvSpPr>
          <p:nvPr>
            <p:ph type="title"/>
          </p:nvPr>
        </p:nvSpPr>
        <p:spPr>
          <a:xfrm>
            <a:off x="659008" y="325235"/>
            <a:ext cx="10875600" cy="817244"/>
          </a:xfrm>
        </p:spPr>
        <p:txBody>
          <a:bodyPr/>
          <a:lstStyle/>
          <a:p>
            <a:r>
              <a:rPr lang="de-DE" noProof="0"/>
              <a:t>Mastertitelformat bearbeiten</a:t>
            </a:r>
            <a:endParaRPr lang="en-GB" noProof="0"/>
          </a:p>
        </p:txBody>
      </p:sp>
      <p:sp>
        <p:nvSpPr>
          <p:cNvPr id="30" name="Content Placeholder 2">
            <a:extLst>
              <a:ext uri="{FF2B5EF4-FFF2-40B4-BE49-F238E27FC236}">
                <a16:creationId xmlns:a16="http://schemas.microsoft.com/office/drawing/2014/main" id="{FA008AD3-EEEE-4C37-9E2F-0052AAA9F58E}"/>
              </a:ext>
            </a:extLst>
          </p:cNvPr>
          <p:cNvSpPr>
            <a:spLocks noGrp="1"/>
          </p:cNvSpPr>
          <p:nvPr>
            <p:ph idx="37" hasCustomPrompt="1"/>
          </p:nvPr>
        </p:nvSpPr>
        <p:spPr bwMode="gray">
          <a:xfrm>
            <a:off x="3419008" y="1757279"/>
            <a:ext cx="2595600" cy="1850400"/>
          </a:xfrm>
        </p:spPr>
        <p:txBody>
          <a:bodyPr/>
          <a:lstStyle>
            <a:lvl3pPr>
              <a:lnSpc>
                <a:spcPct val="93000"/>
              </a:lnSpc>
              <a:defRPr sz="2000"/>
            </a:lvl3pPr>
          </a:lstStyle>
          <a:p>
            <a:pPr lvl="1"/>
            <a:r>
              <a:rPr lang="en-GB" noProof="0"/>
              <a:t>Click to add text</a:t>
            </a:r>
          </a:p>
        </p:txBody>
      </p:sp>
      <p:sp>
        <p:nvSpPr>
          <p:cNvPr id="41" name="Text Placeholder 40">
            <a:extLst>
              <a:ext uri="{FF2B5EF4-FFF2-40B4-BE49-F238E27FC236}">
                <a16:creationId xmlns:a16="http://schemas.microsoft.com/office/drawing/2014/main" id="{2374A518-3CFE-403E-8757-65866F7F06F4}"/>
              </a:ext>
            </a:extLst>
          </p:cNvPr>
          <p:cNvSpPr>
            <a:spLocks noGrp="1"/>
          </p:cNvSpPr>
          <p:nvPr>
            <p:ph type="body" sz="quarter" idx="38" hasCustomPrompt="1"/>
          </p:nvPr>
        </p:nvSpPr>
        <p:spPr bwMode="auto">
          <a:xfrm>
            <a:off x="65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43" name="Text Placeholder 42">
            <a:extLst>
              <a:ext uri="{FF2B5EF4-FFF2-40B4-BE49-F238E27FC236}">
                <a16:creationId xmlns:a16="http://schemas.microsoft.com/office/drawing/2014/main" id="{E2D6F2AC-3548-4A63-AD15-AC2461290B66}"/>
              </a:ext>
            </a:extLst>
          </p:cNvPr>
          <p:cNvSpPr>
            <a:spLocks noGrp="1"/>
          </p:cNvSpPr>
          <p:nvPr>
            <p:ph type="body" sz="quarter" idx="39" hasCustomPrompt="1"/>
          </p:nvPr>
        </p:nvSpPr>
        <p:spPr bwMode="auto">
          <a:xfrm>
            <a:off x="341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44" name="Text Placeholder 43">
            <a:extLst>
              <a:ext uri="{FF2B5EF4-FFF2-40B4-BE49-F238E27FC236}">
                <a16:creationId xmlns:a16="http://schemas.microsoft.com/office/drawing/2014/main" id="{DB547CC5-46DB-4BAF-B4F1-7DDE8AD9140D}"/>
              </a:ext>
            </a:extLst>
          </p:cNvPr>
          <p:cNvSpPr>
            <a:spLocks noGrp="1"/>
          </p:cNvSpPr>
          <p:nvPr>
            <p:ph type="body" sz="quarter" idx="40" hasCustomPrompt="1"/>
          </p:nvPr>
        </p:nvSpPr>
        <p:spPr bwMode="auto">
          <a:xfrm>
            <a:off x="617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45" name="Text Placeholder 44">
            <a:extLst>
              <a:ext uri="{FF2B5EF4-FFF2-40B4-BE49-F238E27FC236}">
                <a16:creationId xmlns:a16="http://schemas.microsoft.com/office/drawing/2014/main" id="{E346AFA3-0D72-4528-82A5-83901F39792B}"/>
              </a:ext>
            </a:extLst>
          </p:cNvPr>
          <p:cNvSpPr>
            <a:spLocks noGrp="1"/>
          </p:cNvSpPr>
          <p:nvPr>
            <p:ph type="body" sz="quarter" idx="41" hasCustomPrompt="1"/>
          </p:nvPr>
        </p:nvSpPr>
        <p:spPr bwMode="auto">
          <a:xfrm>
            <a:off x="8939008" y="1141199"/>
            <a:ext cx="2595600" cy="572400"/>
          </a:xfrm>
          <a:custGeom>
            <a:avLst/>
            <a:gdLst>
              <a:gd name="connsiteX0" fmla="*/ 0 w 2556000"/>
              <a:gd name="connsiteY0" fmla="*/ 0 h 572400"/>
              <a:gd name="connsiteX1" fmla="*/ 2556000 w 2556000"/>
              <a:gd name="connsiteY1" fmla="*/ 0 h 572400"/>
              <a:gd name="connsiteX2" fmla="*/ 2556000 w 2556000"/>
              <a:gd name="connsiteY2" fmla="*/ 572400 h 572400"/>
              <a:gd name="connsiteX3" fmla="*/ 0 w 2556000"/>
              <a:gd name="connsiteY3" fmla="*/ 572400 h 572400"/>
            </a:gdLst>
            <a:ahLst/>
            <a:cxnLst>
              <a:cxn ang="0">
                <a:pos x="connsiteX0" y="connsiteY0"/>
              </a:cxn>
              <a:cxn ang="0">
                <a:pos x="connsiteX1" y="connsiteY1"/>
              </a:cxn>
              <a:cxn ang="0">
                <a:pos x="connsiteX2" y="connsiteY2"/>
              </a:cxn>
              <a:cxn ang="0">
                <a:pos x="connsiteX3" y="connsiteY3"/>
              </a:cxn>
            </a:cxnLst>
            <a:rect l="l" t="t" r="r" b="b"/>
            <a:pathLst>
              <a:path w="2556000" h="572400">
                <a:moveTo>
                  <a:pt x="0" y="0"/>
                </a:moveTo>
                <a:lnTo>
                  <a:pt x="2556000" y="0"/>
                </a:lnTo>
                <a:lnTo>
                  <a:pt x="2556000" y="572400"/>
                </a:lnTo>
                <a:lnTo>
                  <a:pt x="0" y="5724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49" name="Text Placeholder 48">
            <a:extLst>
              <a:ext uri="{FF2B5EF4-FFF2-40B4-BE49-F238E27FC236}">
                <a16:creationId xmlns:a16="http://schemas.microsoft.com/office/drawing/2014/main" id="{1BC9C923-5254-4E6C-A703-623F5EBB1A16}"/>
              </a:ext>
            </a:extLst>
          </p:cNvPr>
          <p:cNvSpPr>
            <a:spLocks noGrp="1"/>
          </p:cNvSpPr>
          <p:nvPr>
            <p:ph type="body" sz="quarter" idx="42" hasCustomPrompt="1"/>
          </p:nvPr>
        </p:nvSpPr>
        <p:spPr bwMode="auto">
          <a:xfrm>
            <a:off x="65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48" name="Text Placeholder 47">
            <a:extLst>
              <a:ext uri="{FF2B5EF4-FFF2-40B4-BE49-F238E27FC236}">
                <a16:creationId xmlns:a16="http://schemas.microsoft.com/office/drawing/2014/main" id="{7A80E218-FD84-4C94-9AAD-0814DF1E6B86}"/>
              </a:ext>
            </a:extLst>
          </p:cNvPr>
          <p:cNvSpPr>
            <a:spLocks noGrp="1"/>
          </p:cNvSpPr>
          <p:nvPr>
            <p:ph type="body" sz="quarter" idx="43" hasCustomPrompt="1"/>
          </p:nvPr>
        </p:nvSpPr>
        <p:spPr bwMode="auto">
          <a:xfrm>
            <a:off x="341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47" name="Text Placeholder 46">
            <a:extLst>
              <a:ext uri="{FF2B5EF4-FFF2-40B4-BE49-F238E27FC236}">
                <a16:creationId xmlns:a16="http://schemas.microsoft.com/office/drawing/2014/main" id="{DFFA4740-F4FF-4619-A019-BC18E73B82E8}"/>
              </a:ext>
            </a:extLst>
          </p:cNvPr>
          <p:cNvSpPr>
            <a:spLocks noGrp="1"/>
          </p:cNvSpPr>
          <p:nvPr>
            <p:ph type="body" sz="quarter" idx="44" hasCustomPrompt="1"/>
          </p:nvPr>
        </p:nvSpPr>
        <p:spPr bwMode="auto">
          <a:xfrm>
            <a:off x="617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a:t>Click to add subtitle</a:t>
            </a:r>
            <a:endParaRPr lang="en-GB"/>
          </a:p>
        </p:txBody>
      </p:sp>
      <p:sp>
        <p:nvSpPr>
          <p:cNvPr id="46" name="Text Placeholder 45">
            <a:extLst>
              <a:ext uri="{FF2B5EF4-FFF2-40B4-BE49-F238E27FC236}">
                <a16:creationId xmlns:a16="http://schemas.microsoft.com/office/drawing/2014/main" id="{84C6BB93-BD28-40A3-83C8-D7ADD09F55AA}"/>
              </a:ext>
            </a:extLst>
          </p:cNvPr>
          <p:cNvSpPr>
            <a:spLocks noGrp="1"/>
          </p:cNvSpPr>
          <p:nvPr>
            <p:ph type="body" sz="quarter" idx="45" hasCustomPrompt="1"/>
          </p:nvPr>
        </p:nvSpPr>
        <p:spPr bwMode="auto">
          <a:xfrm>
            <a:off x="8939008" y="3733413"/>
            <a:ext cx="2595600" cy="572400"/>
          </a:xfrm>
          <a:custGeom>
            <a:avLst/>
            <a:gdLst>
              <a:gd name="connsiteX0" fmla="*/ 0 w 2556000"/>
              <a:gd name="connsiteY0" fmla="*/ 0 h 324000"/>
              <a:gd name="connsiteX1" fmla="*/ 2556000 w 2556000"/>
              <a:gd name="connsiteY1" fmla="*/ 0 h 324000"/>
              <a:gd name="connsiteX2" fmla="*/ 2556000 w 2556000"/>
              <a:gd name="connsiteY2" fmla="*/ 324000 h 324000"/>
              <a:gd name="connsiteX3" fmla="*/ 0 w 2556000"/>
              <a:gd name="connsiteY3" fmla="*/ 324000 h 324000"/>
            </a:gdLst>
            <a:ahLst/>
            <a:cxnLst>
              <a:cxn ang="0">
                <a:pos x="connsiteX0" y="connsiteY0"/>
              </a:cxn>
              <a:cxn ang="0">
                <a:pos x="connsiteX1" y="connsiteY1"/>
              </a:cxn>
              <a:cxn ang="0">
                <a:pos x="connsiteX2" y="connsiteY2"/>
              </a:cxn>
              <a:cxn ang="0">
                <a:pos x="connsiteX3" y="connsiteY3"/>
              </a:cxn>
            </a:cxnLst>
            <a:rect l="l" t="t" r="r" b="b"/>
            <a:pathLst>
              <a:path w="2556000" h="324000">
                <a:moveTo>
                  <a:pt x="0" y="0"/>
                </a:moveTo>
                <a:lnTo>
                  <a:pt x="2556000" y="0"/>
                </a:lnTo>
                <a:lnTo>
                  <a:pt x="2556000" y="324000"/>
                </a:lnTo>
                <a:lnTo>
                  <a:pt x="0" y="324000"/>
                </a:lnTo>
                <a:close/>
              </a:path>
            </a:pathLst>
          </a:custGeom>
        </p:spPr>
        <p:txBody>
          <a:bodyPr wrap="square">
            <a:noAutofit/>
          </a:bodyPr>
          <a:lstStyle>
            <a:lvl1pPr>
              <a:lnSpc>
                <a:spcPct val="93000"/>
              </a:lnSpc>
              <a:defRPr b="1"/>
            </a:lvl1pPr>
          </a:lstStyle>
          <a:p>
            <a:pPr lvl="0"/>
            <a:r>
              <a:rPr lang="en-US"/>
              <a:t>Click to add subtitle</a:t>
            </a:r>
            <a:endParaRPr lang="en-GB"/>
          </a:p>
        </p:txBody>
      </p:sp>
      <p:grpSp>
        <p:nvGrpSpPr>
          <p:cNvPr id="38" name="Group 37">
            <a:extLst>
              <a:ext uri="{FF2B5EF4-FFF2-40B4-BE49-F238E27FC236}">
                <a16:creationId xmlns:a16="http://schemas.microsoft.com/office/drawing/2014/main" id="{8728A0B4-557E-498B-ADDB-F867DB330A2A}"/>
              </a:ext>
            </a:extLst>
          </p:cNvPr>
          <p:cNvGrpSpPr/>
          <p:nvPr userDrawn="1"/>
        </p:nvGrpSpPr>
        <p:grpSpPr>
          <a:xfrm>
            <a:off x="-2368598" y="0"/>
            <a:ext cx="1872000" cy="4379495"/>
            <a:chOff x="-2025698" y="0"/>
            <a:chExt cx="1872000" cy="4379495"/>
          </a:xfrm>
        </p:grpSpPr>
        <p:grpSp>
          <p:nvGrpSpPr>
            <p:cNvPr id="39" name="Group 38">
              <a:extLst>
                <a:ext uri="{FF2B5EF4-FFF2-40B4-BE49-F238E27FC236}">
                  <a16:creationId xmlns:a16="http://schemas.microsoft.com/office/drawing/2014/main" id="{2A193CEB-0FDA-42A3-A9E1-E4E4E2A680C6}"/>
                </a:ext>
              </a:extLst>
            </p:cNvPr>
            <p:cNvGrpSpPr/>
            <p:nvPr userDrawn="1"/>
          </p:nvGrpSpPr>
          <p:grpSpPr>
            <a:xfrm>
              <a:off x="-2025698" y="0"/>
              <a:ext cx="1872000" cy="4379495"/>
              <a:chOff x="-2025698" y="0"/>
              <a:chExt cx="1872000" cy="4379495"/>
            </a:xfrm>
          </p:grpSpPr>
          <p:grpSp>
            <p:nvGrpSpPr>
              <p:cNvPr id="42" name="Group 41">
                <a:extLst>
                  <a:ext uri="{FF2B5EF4-FFF2-40B4-BE49-F238E27FC236}">
                    <a16:creationId xmlns:a16="http://schemas.microsoft.com/office/drawing/2014/main" id="{8E5E1E6D-FA2D-4A01-8EB2-CC9CC0C8B7CC}"/>
                  </a:ext>
                </a:extLst>
              </p:cNvPr>
              <p:cNvGrpSpPr/>
              <p:nvPr userDrawn="1"/>
            </p:nvGrpSpPr>
            <p:grpSpPr>
              <a:xfrm>
                <a:off x="-2025698" y="0"/>
                <a:ext cx="1872000" cy="4379495"/>
                <a:chOff x="-2025698" y="0"/>
                <a:chExt cx="1872000" cy="4379495"/>
              </a:xfrm>
            </p:grpSpPr>
            <p:grpSp>
              <p:nvGrpSpPr>
                <p:cNvPr id="51" name="Group 50">
                  <a:extLst>
                    <a:ext uri="{FF2B5EF4-FFF2-40B4-BE49-F238E27FC236}">
                      <a16:creationId xmlns:a16="http://schemas.microsoft.com/office/drawing/2014/main" id="{58BAAC05-8869-4094-A464-1F959E554D30}"/>
                    </a:ext>
                  </a:extLst>
                </p:cNvPr>
                <p:cNvGrpSpPr/>
                <p:nvPr/>
              </p:nvGrpSpPr>
              <p:grpSpPr>
                <a:xfrm>
                  <a:off x="-2025698" y="0"/>
                  <a:ext cx="1872000" cy="4379495"/>
                  <a:chOff x="-2025698" y="0"/>
                  <a:chExt cx="1872000" cy="4379495"/>
                </a:xfrm>
              </p:grpSpPr>
              <p:sp>
                <p:nvSpPr>
                  <p:cNvPr id="53" name="Rectangle 104">
                    <a:extLst>
                      <a:ext uri="{FF2B5EF4-FFF2-40B4-BE49-F238E27FC236}">
                        <a16:creationId xmlns:a16="http://schemas.microsoft.com/office/drawing/2014/main" id="{1F0E644D-7A3F-4867-A0C8-2CF313ADD234}"/>
                      </a:ext>
                    </a:extLst>
                  </p:cNvPr>
                  <p:cNvSpPr>
                    <a:spLocks noChangeArrowheads="1"/>
                  </p:cNvSpPr>
                  <p:nvPr/>
                </p:nvSpPr>
                <p:spPr bwMode="gray">
                  <a:xfrm>
                    <a:off x="-2025698" y="0"/>
                    <a:ext cx="1872000" cy="4379495"/>
                  </a:xfrm>
                  <a:prstGeom prst="rect">
                    <a:avLst/>
                  </a:prstGeom>
                  <a:solidFill>
                    <a:srgbClr val="EAEAEA"/>
                  </a:solidFill>
                  <a:ln>
                    <a:noFill/>
                  </a:ln>
                  <a:effectLst/>
                </p:spPr>
                <p:txBody>
                  <a:bodyPr wrap="square" lIns="180000" tIns="180000" rIns="180000" bIns="180000" anchor="ctr">
                    <a:noAutofit/>
                  </a:bodyPr>
                  <a:lstStyle/>
                  <a:p>
                    <a:endParaRPr lang="en-GB" sz="1000"/>
                  </a:p>
                </p:txBody>
              </p:sp>
              <p:sp>
                <p:nvSpPr>
                  <p:cNvPr id="57" name="Rectangle 113">
                    <a:extLst>
                      <a:ext uri="{FF2B5EF4-FFF2-40B4-BE49-F238E27FC236}">
                        <a16:creationId xmlns:a16="http://schemas.microsoft.com/office/drawing/2014/main" id="{E1686A34-76A5-4CC4-A2EF-E6864C984F7D}"/>
                      </a:ext>
                    </a:extLst>
                  </p:cNvPr>
                  <p:cNvSpPr>
                    <a:spLocks noChangeArrowheads="1"/>
                  </p:cNvSpPr>
                  <p:nvPr userDrawn="1"/>
                </p:nvSpPr>
                <p:spPr bwMode="gray">
                  <a:xfrm>
                    <a:off x="-1893936" y="166884"/>
                    <a:ext cx="1692000"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lnSpc>
                        <a:spcPct val="90000"/>
                      </a:lnSpc>
                      <a:spcBef>
                        <a:spcPct val="20000"/>
                      </a:spcBef>
                      <a:spcAft>
                        <a:spcPct val="20000"/>
                      </a:spcAft>
                    </a:pPr>
                    <a:r>
                      <a:rPr lang="en-GB" altLang="en-US" sz="1200" b="1">
                        <a:solidFill>
                          <a:srgbClr val="333333"/>
                        </a:solidFill>
                      </a:rPr>
                      <a:t>Creating </a:t>
                    </a:r>
                    <a:br>
                      <a:rPr lang="en-GB" altLang="en-US" sz="1200" b="1">
                        <a:solidFill>
                          <a:srgbClr val="333333"/>
                        </a:solidFill>
                      </a:rPr>
                    </a:br>
                    <a:r>
                      <a:rPr lang="en-GB" altLang="en-US" sz="1200" b="1">
                        <a:solidFill>
                          <a:srgbClr val="333333"/>
                        </a:solidFill>
                      </a:rPr>
                      <a:t>on-brand graphs</a:t>
                    </a:r>
                  </a:p>
                </p:txBody>
              </p:sp>
            </p:grpSp>
            <p:sp>
              <p:nvSpPr>
                <p:cNvPr id="52" name="Rectangle 106">
                  <a:extLst>
                    <a:ext uri="{FF2B5EF4-FFF2-40B4-BE49-F238E27FC236}">
                      <a16:creationId xmlns:a16="http://schemas.microsoft.com/office/drawing/2014/main" id="{58D81DBC-E094-4C29-832D-AFBD8FF1EC2C}"/>
                    </a:ext>
                  </a:extLst>
                </p:cNvPr>
                <p:cNvSpPr>
                  <a:spLocks noChangeArrowheads="1"/>
                </p:cNvSpPr>
                <p:nvPr/>
              </p:nvSpPr>
              <p:spPr bwMode="gray">
                <a:xfrm>
                  <a:off x="-1893936" y="671500"/>
                  <a:ext cx="1658513" cy="3123466"/>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oAutofit/>
                </a:bodyPr>
                <a:lstStyle/>
                <a:p>
                  <a:pPr>
                    <a:spcBef>
                      <a:spcPct val="20000"/>
                    </a:spcBef>
                    <a:spcAft>
                      <a:spcPct val="20000"/>
                    </a:spcAft>
                  </a:pPr>
                  <a:r>
                    <a:rPr lang="en-US" altLang="en-US" sz="1000" b="0"/>
                    <a:t>Create your own graphs much easier and on brand by using graph templates.</a:t>
                  </a:r>
                  <a:br>
                    <a:rPr lang="en-US" altLang="en-US" sz="1000" b="0"/>
                  </a:br>
                  <a:br>
                    <a:rPr lang="en-US" altLang="en-US" sz="1000" b="0"/>
                  </a:br>
                  <a:r>
                    <a:rPr lang="en-US" altLang="en-US" sz="1000" b="0"/>
                    <a:t>After you click on the graph icon on your template slide, </a:t>
                  </a: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br>
                    <a:rPr lang="en-US" altLang="en-US" sz="1000" b="0"/>
                  </a:br>
                  <a:r>
                    <a:rPr lang="en-US" altLang="en-US" sz="1000" b="0"/>
                    <a:t>click on ‘Templates’ in the dialogue window that appears. There you can choose a graph template to create an on-brand graph.</a:t>
                  </a:r>
                </a:p>
              </p:txBody>
            </p:sp>
          </p:grpSp>
          <p:pic>
            <p:nvPicPr>
              <p:cNvPr id="50" name="Picture 49">
                <a:extLst>
                  <a:ext uri="{FF2B5EF4-FFF2-40B4-BE49-F238E27FC236}">
                    <a16:creationId xmlns:a16="http://schemas.microsoft.com/office/drawing/2014/main" id="{B339027D-2FD5-4DF5-8913-0CB7A96597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93936" y="1754883"/>
                <a:ext cx="1046211" cy="788945"/>
              </a:xfrm>
              <a:prstGeom prst="rect">
                <a:avLst/>
              </a:prstGeom>
            </p:spPr>
          </p:pic>
        </p:grpSp>
        <p:sp>
          <p:nvSpPr>
            <p:cNvPr id="40" name="Rectangle 39">
              <a:extLst>
                <a:ext uri="{FF2B5EF4-FFF2-40B4-BE49-F238E27FC236}">
                  <a16:creationId xmlns:a16="http://schemas.microsoft.com/office/drawing/2014/main" id="{53AFB8FD-7646-4B94-A086-59CFA47F6B4E}"/>
                </a:ext>
              </a:extLst>
            </p:cNvPr>
            <p:cNvSpPr/>
            <p:nvPr userDrawn="1"/>
          </p:nvSpPr>
          <p:spPr>
            <a:xfrm>
              <a:off x="-1526400" y="1821459"/>
              <a:ext cx="302400" cy="29754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90000"/>
                </a:lnSpc>
              </a:pPr>
              <a:endParaRPr lang="en-US" sz="1600" err="1">
                <a:solidFill>
                  <a:schemeClr val="tx1"/>
                </a:solidFill>
              </a:endParaRPr>
            </a:p>
          </p:txBody>
        </p:sp>
      </p:grpSp>
    </p:spTree>
    <p:extLst>
      <p:ext uri="{BB962C8B-B14F-4D97-AF65-F5344CB8AC3E}">
        <p14:creationId xmlns:p14="http://schemas.microsoft.com/office/powerpoint/2010/main" val="1803225469"/>
      </p:ext>
    </p:extLst>
  </p:cSld>
  <p:clrMapOvr>
    <a:masterClrMapping/>
  </p:clrMapOvr>
  <p:extLst>
    <p:ext uri="{DCECCB84-F9BA-43D5-87BE-67443E8EF086}">
      <p15:sldGuideLst xmlns:p15="http://schemas.microsoft.com/office/powerpoint/2012/main">
        <p15:guide id="2" pos="2154">
          <p15:clr>
            <a:srgbClr val="FBAE40"/>
          </p15:clr>
        </p15:guide>
        <p15:guide id="4" pos="5526">
          <p15:clr>
            <a:srgbClr val="FBAE40"/>
          </p15:clr>
        </p15:guide>
        <p15:guide id="5" pos="3893">
          <p15:clr>
            <a:srgbClr val="FBAE40"/>
          </p15:clr>
        </p15:guide>
        <p15:guide id="6" pos="2049">
          <p15:clr>
            <a:srgbClr val="FBAE40"/>
          </p15:clr>
        </p15:guide>
        <p15:guide id="7" pos="3788">
          <p15:clr>
            <a:srgbClr val="FBAE40"/>
          </p15:clr>
        </p15:guide>
        <p15:guide id="8" pos="5630">
          <p15:clr>
            <a:srgbClr val="FBAE40"/>
          </p15:clr>
        </p15:guide>
        <p15:guide id="9" orient="horz" pos="2274">
          <p15:clr>
            <a:srgbClr val="FBAE40"/>
          </p15:clr>
        </p15:guide>
        <p15:guide id="10" orient="horz" pos="244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with picture le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4132351" y="1141197"/>
            <a:ext cx="7408800" cy="5058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Slide Number Placeholder 6"/>
          <p:cNvSpPr>
            <a:spLocks noGrp="1"/>
          </p:cNvSpPr>
          <p:nvPr>
            <p:ph type="sldNum" sz="quarter" idx="18"/>
          </p:nvPr>
        </p:nvSpPr>
        <p:spPr/>
        <p:txBody>
          <a:bodyPr/>
          <a:lstStyle/>
          <a:p>
            <a:fld id="{DDD2A080-DA64-4F5C-9131-47EB793B4410}" type="slidenum">
              <a:rPr lang="en-GB" noProof="0" smtClean="0"/>
              <a:pPr/>
              <a:t>‹nr.›</a:t>
            </a:fld>
            <a:endParaRPr lang="en-GB" noProof="0"/>
          </a:p>
        </p:txBody>
      </p:sp>
      <p:sp>
        <p:nvSpPr>
          <p:cNvPr id="4" name="Footer Placeholder 3">
            <a:extLst>
              <a:ext uri="{FF2B5EF4-FFF2-40B4-BE49-F238E27FC236}">
                <a16:creationId xmlns:a16="http://schemas.microsoft.com/office/drawing/2014/main" id="{69721082-1C36-4141-A651-B895B6B12B1D}"/>
              </a:ext>
            </a:extLst>
          </p:cNvPr>
          <p:cNvSpPr>
            <a:spLocks noGrp="1"/>
          </p:cNvSpPr>
          <p:nvPr>
            <p:ph type="ftr" sz="quarter" idx="19"/>
          </p:nvPr>
        </p:nvSpPr>
        <p:spPr>
          <a:xfrm>
            <a:off x="4132351" y="6403940"/>
            <a:ext cx="6735600" cy="187200"/>
          </a:xfrm>
        </p:spPr>
        <p:txBody>
          <a:bodyPr/>
          <a:lstStyle>
            <a:lvl1pPr>
              <a:defRPr/>
            </a:lvl1pPr>
          </a:lstStyle>
          <a:p>
            <a:endParaRPr lang="en-GB" noProof="0"/>
          </a:p>
        </p:txBody>
      </p:sp>
      <p:sp>
        <p:nvSpPr>
          <p:cNvPr id="11" name="Picture Placeholder 10">
            <a:extLst>
              <a:ext uri="{FF2B5EF4-FFF2-40B4-BE49-F238E27FC236}">
                <a16:creationId xmlns:a16="http://schemas.microsoft.com/office/drawing/2014/main" id="{79B6E422-2155-42E8-BFE3-08BC36F1C07B}"/>
              </a:ext>
            </a:extLst>
          </p:cNvPr>
          <p:cNvSpPr>
            <a:spLocks noGrp="1"/>
          </p:cNvSpPr>
          <p:nvPr>
            <p:ph type="pic" sz="quarter" idx="20"/>
          </p:nvPr>
        </p:nvSpPr>
        <p:spPr bwMode="gray">
          <a:xfrm>
            <a:off x="0" y="0"/>
            <a:ext cx="3776522" cy="6858000"/>
          </a:xfrm>
          <a:custGeom>
            <a:avLst/>
            <a:gdLst>
              <a:gd name="connsiteX0" fmla="*/ 0 w 3776522"/>
              <a:gd name="connsiteY0" fmla="*/ 0 h 6858000"/>
              <a:gd name="connsiteX1" fmla="*/ 2833094 w 3776522"/>
              <a:gd name="connsiteY1" fmla="*/ 0 h 6858000"/>
              <a:gd name="connsiteX2" fmla="*/ 3586031 w 3776522"/>
              <a:gd name="connsiteY2" fmla="*/ 0 h 6858000"/>
              <a:gd name="connsiteX3" fmla="*/ 3776522 w 3776522"/>
              <a:gd name="connsiteY3" fmla="*/ 0 h 6858000"/>
              <a:gd name="connsiteX4" fmla="*/ 3776522 w 3776522"/>
              <a:gd name="connsiteY4" fmla="*/ 190493 h 6858000"/>
              <a:gd name="connsiteX5" fmla="*/ 3776522 w 3776522"/>
              <a:gd name="connsiteY5" fmla="*/ 972457 h 6858000"/>
              <a:gd name="connsiteX6" fmla="*/ 3776522 w 3776522"/>
              <a:gd name="connsiteY6" fmla="*/ 6667507 h 6858000"/>
              <a:gd name="connsiteX7" fmla="*/ 3586029 w 3776522"/>
              <a:gd name="connsiteY7" fmla="*/ 6858000 h 6858000"/>
              <a:gd name="connsiteX8" fmla="*/ 0 w 3776522"/>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522" h="6858000">
                <a:moveTo>
                  <a:pt x="0" y="0"/>
                </a:moveTo>
                <a:lnTo>
                  <a:pt x="2833094" y="0"/>
                </a:lnTo>
                <a:lnTo>
                  <a:pt x="3586031" y="0"/>
                </a:lnTo>
                <a:lnTo>
                  <a:pt x="3776522" y="0"/>
                </a:lnTo>
                <a:lnTo>
                  <a:pt x="3776522" y="190493"/>
                </a:lnTo>
                <a:lnTo>
                  <a:pt x="3776522" y="972457"/>
                </a:lnTo>
                <a:lnTo>
                  <a:pt x="3776522" y="6667507"/>
                </a:lnTo>
                <a:cubicBezTo>
                  <a:pt x="3776522" y="6772713"/>
                  <a:pt x="3691235" y="6858000"/>
                  <a:pt x="3586029" y="6858000"/>
                </a:cubicBezTo>
                <a:lnTo>
                  <a:pt x="0" y="6858000"/>
                </a:lnTo>
                <a:close/>
              </a:path>
            </a:pathLst>
          </a:custGeom>
          <a:solidFill>
            <a:schemeClr val="accent2">
              <a:lumMod val="20000"/>
              <a:lumOff val="80000"/>
              <a:alpha val="10000"/>
            </a:schemeClr>
          </a:solidFill>
        </p:spPr>
        <p:txBody>
          <a:bodyPr wrap="square" lIns="360000" tIns="360000">
            <a:noAutofit/>
          </a:bodyPr>
          <a:lstStyle>
            <a:lvl1pPr algn="ctr">
              <a:defRPr sz="1400" b="0"/>
            </a:lvl1pPr>
          </a:lstStyle>
          <a:p>
            <a:r>
              <a:rPr lang="de-DE" noProof="0"/>
              <a:t>Bild durch Klicken auf Symbol hinzufügen</a:t>
            </a:r>
            <a:endParaRPr lang="en-GB" noProof="0"/>
          </a:p>
        </p:txBody>
      </p:sp>
      <p:sp>
        <p:nvSpPr>
          <p:cNvPr id="6" name="Title 5">
            <a:extLst>
              <a:ext uri="{FF2B5EF4-FFF2-40B4-BE49-F238E27FC236}">
                <a16:creationId xmlns:a16="http://schemas.microsoft.com/office/drawing/2014/main" id="{0F2CEA00-4110-4385-955A-FA7F3C521921}"/>
              </a:ext>
            </a:extLst>
          </p:cNvPr>
          <p:cNvSpPr>
            <a:spLocks noGrp="1"/>
          </p:cNvSpPr>
          <p:nvPr>
            <p:ph type="title"/>
          </p:nvPr>
        </p:nvSpPr>
        <p:spPr>
          <a:xfrm>
            <a:off x="4130816" y="325235"/>
            <a:ext cx="7408800" cy="817244"/>
          </a:xfrm>
        </p:spPr>
        <p:txBody>
          <a:bodyPr/>
          <a:lstStyle/>
          <a:p>
            <a:r>
              <a:rPr lang="de-DE"/>
              <a:t>Mastertitelformat bearbeiten</a:t>
            </a:r>
            <a:endParaRPr lang="en-GB"/>
          </a:p>
        </p:txBody>
      </p:sp>
      <p:sp>
        <p:nvSpPr>
          <p:cNvPr id="8" name="TextBox 7">
            <a:extLst>
              <a:ext uri="{FF2B5EF4-FFF2-40B4-BE49-F238E27FC236}">
                <a16:creationId xmlns:a16="http://schemas.microsoft.com/office/drawing/2014/main" id="{B7E79D5C-9F49-4A5A-A43B-66D4F6A4A90E}"/>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p:txBody>
      </p:sp>
    </p:spTree>
    <p:extLst>
      <p:ext uri="{BB962C8B-B14F-4D97-AF65-F5344CB8AC3E}">
        <p14:creationId xmlns:p14="http://schemas.microsoft.com/office/powerpoint/2010/main" val="2393153325"/>
      </p:ext>
    </p:extLst>
  </p:cSld>
  <p:clrMapOvr>
    <a:masterClrMapping/>
  </p:clrMapOvr>
  <p:extLst>
    <p:ext uri="{DCECCB84-F9BA-43D5-87BE-67443E8EF086}">
      <p15:sldGuideLst xmlns:p15="http://schemas.microsoft.com/office/powerpoint/2012/main">
        <p15:guide id="1" pos="2854">
          <p15:clr>
            <a:srgbClr val="FBAE40"/>
          </p15:clr>
        </p15:guide>
        <p15:guide id="2" pos="261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with picture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59008" y="1141197"/>
            <a:ext cx="7408800" cy="50580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Slide Number Placeholder 6"/>
          <p:cNvSpPr>
            <a:spLocks noGrp="1"/>
          </p:cNvSpPr>
          <p:nvPr>
            <p:ph type="sldNum" sz="quarter" idx="18"/>
          </p:nvPr>
        </p:nvSpPr>
        <p:spPr/>
        <p:txBody>
          <a:bodyPr/>
          <a:lstStyle/>
          <a:p>
            <a:fld id="{DDD2A080-DA64-4F5C-9131-47EB793B4410}" type="slidenum">
              <a:rPr lang="en-GB" noProof="0" smtClean="0"/>
              <a:pPr/>
              <a:t>‹nr.›</a:t>
            </a:fld>
            <a:endParaRPr lang="en-GB" noProof="0"/>
          </a:p>
        </p:txBody>
      </p:sp>
      <p:sp>
        <p:nvSpPr>
          <p:cNvPr id="2" name="Footer Placeholder 1">
            <a:extLst>
              <a:ext uri="{FF2B5EF4-FFF2-40B4-BE49-F238E27FC236}">
                <a16:creationId xmlns:a16="http://schemas.microsoft.com/office/drawing/2014/main" id="{AA5054A0-E192-4F99-A693-339ACAA17B2F}"/>
              </a:ext>
            </a:extLst>
          </p:cNvPr>
          <p:cNvSpPr>
            <a:spLocks noGrp="1"/>
          </p:cNvSpPr>
          <p:nvPr>
            <p:ph type="ftr" sz="quarter" idx="19"/>
          </p:nvPr>
        </p:nvSpPr>
        <p:spPr>
          <a:xfrm>
            <a:off x="659007" y="6403940"/>
            <a:ext cx="7408800" cy="187200"/>
          </a:xfrm>
        </p:spPr>
        <p:txBody>
          <a:bodyPr/>
          <a:lstStyle>
            <a:lvl1pPr>
              <a:defRPr/>
            </a:lvl1pPr>
          </a:lstStyle>
          <a:p>
            <a:endParaRPr lang="en-GB" noProof="0"/>
          </a:p>
        </p:txBody>
      </p:sp>
      <p:sp>
        <p:nvSpPr>
          <p:cNvPr id="8" name="Picture Placeholder 7">
            <a:extLst>
              <a:ext uri="{FF2B5EF4-FFF2-40B4-BE49-F238E27FC236}">
                <a16:creationId xmlns:a16="http://schemas.microsoft.com/office/drawing/2014/main" id="{3B27D531-83D7-4CCD-88E0-45B29AB76894}"/>
              </a:ext>
            </a:extLst>
          </p:cNvPr>
          <p:cNvSpPr>
            <a:spLocks noGrp="1"/>
          </p:cNvSpPr>
          <p:nvPr>
            <p:ph type="pic" sz="quarter" idx="20"/>
          </p:nvPr>
        </p:nvSpPr>
        <p:spPr bwMode="gray">
          <a:xfrm>
            <a:off x="8415481" y="0"/>
            <a:ext cx="3776519" cy="6857999"/>
          </a:xfrm>
          <a:custGeom>
            <a:avLst/>
            <a:gdLst>
              <a:gd name="connsiteX0" fmla="*/ 0 w 3776519"/>
              <a:gd name="connsiteY0" fmla="*/ 0 h 6857999"/>
              <a:gd name="connsiteX1" fmla="*/ 190493 w 3776519"/>
              <a:gd name="connsiteY1" fmla="*/ 0 h 6857999"/>
              <a:gd name="connsiteX2" fmla="*/ 943428 w 3776519"/>
              <a:gd name="connsiteY2" fmla="*/ 0 h 6857999"/>
              <a:gd name="connsiteX3" fmla="*/ 3776519 w 3776519"/>
              <a:gd name="connsiteY3" fmla="*/ 0 h 6857999"/>
              <a:gd name="connsiteX4" fmla="*/ 3776519 w 3776519"/>
              <a:gd name="connsiteY4" fmla="*/ 6857999 h 6857999"/>
              <a:gd name="connsiteX5" fmla="*/ 190491 w 3776519"/>
              <a:gd name="connsiteY5" fmla="*/ 6857999 h 6857999"/>
              <a:gd name="connsiteX6" fmla="*/ 116345 w 3776519"/>
              <a:gd name="connsiteY6" fmla="*/ 6843030 h 6857999"/>
              <a:gd name="connsiteX7" fmla="*/ 0 w 3776519"/>
              <a:gd name="connsiteY7" fmla="*/ 6667507 h 6857999"/>
              <a:gd name="connsiteX8" fmla="*/ 0 w 3776519"/>
              <a:gd name="connsiteY8" fmla="*/ 972457 h 6857999"/>
              <a:gd name="connsiteX9" fmla="*/ 0 w 3776519"/>
              <a:gd name="connsiteY9" fmla="*/ 19049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6519" h="6857999">
                <a:moveTo>
                  <a:pt x="0" y="0"/>
                </a:moveTo>
                <a:lnTo>
                  <a:pt x="190493" y="0"/>
                </a:lnTo>
                <a:lnTo>
                  <a:pt x="943428" y="0"/>
                </a:lnTo>
                <a:lnTo>
                  <a:pt x="3776519" y="0"/>
                </a:lnTo>
                <a:lnTo>
                  <a:pt x="3776519" y="6857999"/>
                </a:lnTo>
                <a:lnTo>
                  <a:pt x="190491" y="6857999"/>
                </a:lnTo>
                <a:lnTo>
                  <a:pt x="116345" y="6843030"/>
                </a:lnTo>
                <a:cubicBezTo>
                  <a:pt x="47974" y="6814111"/>
                  <a:pt x="0" y="6746411"/>
                  <a:pt x="0" y="6667507"/>
                </a:cubicBezTo>
                <a:lnTo>
                  <a:pt x="0" y="972457"/>
                </a:lnTo>
                <a:lnTo>
                  <a:pt x="0" y="190493"/>
                </a:lnTo>
                <a:close/>
              </a:path>
            </a:pathLst>
          </a:custGeom>
          <a:solidFill>
            <a:schemeClr val="accent2">
              <a:lumMod val="20000"/>
              <a:lumOff val="80000"/>
              <a:alpha val="10000"/>
            </a:schemeClr>
          </a:solidFill>
        </p:spPr>
        <p:txBody>
          <a:bodyPr wrap="square" lIns="360000" tIns="360000">
            <a:noAutofit/>
          </a:bodyPr>
          <a:lstStyle>
            <a:lvl1pPr algn="ctr">
              <a:defRPr sz="1400" b="0"/>
            </a:lvl1pPr>
          </a:lstStyle>
          <a:p>
            <a:r>
              <a:rPr lang="de-DE" noProof="0"/>
              <a:t>Bild durch Klicken auf Symbol hinzufügen</a:t>
            </a:r>
            <a:endParaRPr lang="en-GB" noProof="0"/>
          </a:p>
        </p:txBody>
      </p:sp>
      <p:sp>
        <p:nvSpPr>
          <p:cNvPr id="4" name="Title 3">
            <a:extLst>
              <a:ext uri="{FF2B5EF4-FFF2-40B4-BE49-F238E27FC236}">
                <a16:creationId xmlns:a16="http://schemas.microsoft.com/office/drawing/2014/main" id="{2096681F-4D74-4A68-905C-7EB88D567772}"/>
              </a:ext>
            </a:extLst>
          </p:cNvPr>
          <p:cNvSpPr>
            <a:spLocks noGrp="1"/>
          </p:cNvSpPr>
          <p:nvPr>
            <p:ph type="title"/>
          </p:nvPr>
        </p:nvSpPr>
        <p:spPr>
          <a:xfrm>
            <a:off x="659008" y="325235"/>
            <a:ext cx="7408800" cy="817244"/>
          </a:xfrm>
        </p:spPr>
        <p:txBody>
          <a:bodyPr/>
          <a:lstStyle/>
          <a:p>
            <a:r>
              <a:rPr lang="de-DE"/>
              <a:t>Mastertitelformat bearbeiten</a:t>
            </a:r>
            <a:endParaRPr lang="en-GB"/>
          </a:p>
        </p:txBody>
      </p:sp>
      <p:sp>
        <p:nvSpPr>
          <p:cNvPr id="9" name="TextBox 8">
            <a:extLst>
              <a:ext uri="{FF2B5EF4-FFF2-40B4-BE49-F238E27FC236}">
                <a16:creationId xmlns:a16="http://schemas.microsoft.com/office/drawing/2014/main" id="{BC2B8245-422A-4C4D-855A-44BA8633C695}"/>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p:txBody>
      </p:sp>
    </p:spTree>
    <p:extLst>
      <p:ext uri="{BB962C8B-B14F-4D97-AF65-F5344CB8AC3E}">
        <p14:creationId xmlns:p14="http://schemas.microsoft.com/office/powerpoint/2010/main" val="3683992092"/>
      </p:ext>
    </p:extLst>
  </p:cSld>
  <p:clrMapOvr>
    <a:masterClrMapping/>
  </p:clrMapOvr>
  <p:extLst>
    <p:ext uri="{DCECCB84-F9BA-43D5-87BE-67443E8EF086}">
      <p15:sldGuideLst xmlns:p15="http://schemas.microsoft.com/office/powerpoint/2012/main">
        <p15:guide id="1" pos="4806">
          <p15:clr>
            <a:srgbClr val="FBAE40"/>
          </p15:clr>
        </p15:guide>
        <p15:guide id="2" pos="532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269A3C8-7E1D-4F0C-A143-080FC0A899DA}"/>
              </a:ext>
            </a:extLst>
          </p:cNvPr>
          <p:cNvSpPr>
            <a:spLocks noGrp="1"/>
          </p:cNvSpPr>
          <p:nvPr>
            <p:ph type="pic" sz="quarter" idx="24"/>
          </p:nvPr>
        </p:nvSpPr>
        <p:spPr bwMode="gray">
          <a:xfrm>
            <a:off x="0" y="0"/>
            <a:ext cx="12192000" cy="6858000"/>
          </a:xfrm>
          <a:prstGeom prst="rect">
            <a:avLst/>
          </a:prstGeom>
          <a:solidFill>
            <a:schemeClr val="accent2">
              <a:lumMod val="20000"/>
              <a:lumOff val="80000"/>
              <a:alpha val="10000"/>
            </a:schemeClr>
          </a:solidFill>
        </p:spPr>
        <p:txBody>
          <a:bodyPr wrap="square" lIns="3240000" tIns="36000" rIns="36000" bIns="36000" anchor="ctr" anchorCtr="0">
            <a:noAutofit/>
          </a:bodyPr>
          <a:lstStyle>
            <a:lvl1pPr algn="ctr">
              <a:defRPr sz="1400" b="0"/>
            </a:lvl1pPr>
          </a:lstStyle>
          <a:p>
            <a:r>
              <a:rPr lang="de-DE" noProof="0"/>
              <a:t>Bild durch Klicken auf Symbol hinzufügen</a:t>
            </a:r>
            <a:endParaRPr lang="en-GB" noProof="0"/>
          </a:p>
        </p:txBody>
      </p:sp>
      <p:sp>
        <p:nvSpPr>
          <p:cNvPr id="4" name="TextBox 3">
            <a:extLst>
              <a:ext uri="{FF2B5EF4-FFF2-40B4-BE49-F238E27FC236}">
                <a16:creationId xmlns:a16="http://schemas.microsoft.com/office/drawing/2014/main" id="{31EDC4DF-20AE-4FC3-AA09-625C1253615C}"/>
              </a:ext>
            </a:extLst>
          </p:cNvPr>
          <p:cNvSpPr txBox="1"/>
          <p:nvPr userDrawn="1"/>
        </p:nvSpPr>
        <p:spPr>
          <a:xfrm>
            <a:off x="-2261849" y="0"/>
            <a:ext cx="1826420" cy="391991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Finally, click on the new picture and choose 'Move to Back' via the right mouse button to show the heading bars again.</a:t>
            </a:r>
            <a:endParaRPr lang="en-GB" sz="1000" b="0" err="1">
              <a:solidFill>
                <a:srgbClr val="696969"/>
              </a:solidFill>
            </a:endParaRPr>
          </a:p>
        </p:txBody>
      </p:sp>
      <p:sp>
        <p:nvSpPr>
          <p:cNvPr id="3" name="Title 2">
            <a:extLst>
              <a:ext uri="{FF2B5EF4-FFF2-40B4-BE49-F238E27FC236}">
                <a16:creationId xmlns:a16="http://schemas.microsoft.com/office/drawing/2014/main" id="{76ED3F30-0BC7-4F01-8099-A051C8C14586}"/>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76175917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9B2A58B-73B0-454D-A72C-09D384778D16}"/>
              </a:ext>
            </a:extLst>
          </p:cNvPr>
          <p:cNvSpPr>
            <a:spLocks noGrp="1"/>
          </p:cNvSpPr>
          <p:nvPr>
            <p:ph type="pic" sz="quarter" idx="22"/>
          </p:nvPr>
        </p:nvSpPr>
        <p:spPr bwMode="gray">
          <a:xfrm>
            <a:off x="0" y="0"/>
            <a:ext cx="12192000" cy="6858000"/>
          </a:xfrm>
          <a:prstGeom prst="rect">
            <a:avLst/>
          </a:prstGeom>
          <a:solidFill>
            <a:schemeClr val="accent2">
              <a:lumMod val="20000"/>
              <a:lumOff val="80000"/>
              <a:alpha val="10000"/>
            </a:schemeClr>
          </a:solidFill>
        </p:spPr>
        <p:txBody>
          <a:bodyPr wrap="square" lIns="3240000" tIns="36000" rIns="36000" bIns="36000" anchor="ctr" anchorCtr="0">
            <a:noAutofit/>
          </a:bodyPr>
          <a:lstStyle>
            <a:lvl1pPr algn="ctr">
              <a:defRPr sz="1400" b="0"/>
            </a:lvl1pPr>
          </a:lstStyle>
          <a:p>
            <a:r>
              <a:rPr lang="de-DE" noProof="0"/>
              <a:t>Bild durch Klicken auf Symbol hinzufügen</a:t>
            </a:r>
            <a:endParaRPr lang="en-GB" noProof="0"/>
          </a:p>
        </p:txBody>
      </p:sp>
      <p:sp>
        <p:nvSpPr>
          <p:cNvPr id="3" name="TextBox 2">
            <a:extLst>
              <a:ext uri="{FF2B5EF4-FFF2-40B4-BE49-F238E27FC236}">
                <a16:creationId xmlns:a16="http://schemas.microsoft.com/office/drawing/2014/main" id="{C363B51B-329E-4171-8135-727255D5EED2}"/>
              </a:ext>
            </a:extLst>
          </p:cNvPr>
          <p:cNvSpPr txBox="1"/>
          <p:nvPr userDrawn="1"/>
        </p:nvSpPr>
        <p:spPr>
          <a:xfrm>
            <a:off x="-2261849" y="0"/>
            <a:ext cx="1826420" cy="29965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a:solidFill>
                  <a:srgbClr val="696969"/>
                </a:solidFill>
              </a:rPr>
              <a:t>Changing the photo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696969"/>
                </a:solidFill>
              </a:rPr>
              <a:t>- Click on the existing photo, and choose 'Cut' via the right mouse button.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Select a photo from the last part of the PP file 'Useful elements, example slides and photos', or download a photo from the Media box &gt; Photos on the Brand Portal (https://brandportal.ing.com).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a:solidFill>
                <a:srgbClr val="696969"/>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0">
                <a:solidFill>
                  <a:srgbClr val="696969"/>
                </a:solidFill>
              </a:rPr>
              <a:t>- Copy the big picture on your screen with </a:t>
            </a:r>
            <a:r>
              <a:rPr lang="en-US" sz="1000" b="0" err="1">
                <a:solidFill>
                  <a:srgbClr val="696969"/>
                </a:solidFill>
              </a:rPr>
              <a:t>Ctrl+C</a:t>
            </a:r>
            <a:r>
              <a:rPr lang="en-US" sz="1000" b="0">
                <a:solidFill>
                  <a:srgbClr val="696969"/>
                </a:solidFill>
              </a:rPr>
              <a:t>, go back to the image placeholder on this page, and paste the photo with </a:t>
            </a:r>
            <a:r>
              <a:rPr lang="en-US" sz="1000" b="0" err="1">
                <a:solidFill>
                  <a:srgbClr val="696969"/>
                </a:solidFill>
              </a:rPr>
              <a:t>Ctrl+V</a:t>
            </a:r>
            <a:r>
              <a:rPr lang="en-US" sz="1000" b="0">
                <a:solidFill>
                  <a:srgbClr val="696969"/>
                </a:solidFill>
              </a:rPr>
              <a:t>.</a:t>
            </a:r>
          </a:p>
        </p:txBody>
      </p:sp>
    </p:spTree>
    <p:extLst>
      <p:ext uri="{BB962C8B-B14F-4D97-AF65-F5344CB8AC3E}">
        <p14:creationId xmlns:p14="http://schemas.microsoft.com/office/powerpoint/2010/main" val="5611594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5D08C9-1C49-4141-ADCC-8BD39F1E15DE}"/>
              </a:ext>
            </a:extLst>
          </p:cNvPr>
          <p:cNvSpPr>
            <a:spLocks noGrp="1"/>
          </p:cNvSpPr>
          <p:nvPr>
            <p:ph type="ftr" sz="quarter" idx="10"/>
          </p:nvPr>
        </p:nvSpPr>
        <p:spPr/>
        <p:txBody>
          <a:bodyPr/>
          <a:lstStyle/>
          <a:p>
            <a:endParaRPr lang="en-GB" noProof="0"/>
          </a:p>
        </p:txBody>
      </p:sp>
      <p:sp>
        <p:nvSpPr>
          <p:cNvPr id="3" name="Slide Number Placeholder 2">
            <a:extLst>
              <a:ext uri="{FF2B5EF4-FFF2-40B4-BE49-F238E27FC236}">
                <a16:creationId xmlns:a16="http://schemas.microsoft.com/office/drawing/2014/main" id="{CFD907F9-1DA2-4332-BCC9-D9AC36FA0279}"/>
              </a:ext>
            </a:extLst>
          </p:cNvPr>
          <p:cNvSpPr>
            <a:spLocks noGrp="1"/>
          </p:cNvSpPr>
          <p:nvPr>
            <p:ph type="sldNum" sz="quarter" idx="11"/>
          </p:nvPr>
        </p:nvSpPr>
        <p:spPr/>
        <p:txBody>
          <a:bodyPr/>
          <a:lstStyle/>
          <a:p>
            <a:fld id="{DDD2A080-DA64-4F5C-9131-47EB793B4410}" type="slidenum">
              <a:rPr lang="en-GB" smtClean="0"/>
              <a:pPr/>
              <a:t>‹nr.›</a:t>
            </a:fld>
            <a:endParaRPr lang="en-GB"/>
          </a:p>
        </p:txBody>
      </p:sp>
    </p:spTree>
    <p:extLst>
      <p:ext uri="{BB962C8B-B14F-4D97-AF65-F5344CB8AC3E}">
        <p14:creationId xmlns:p14="http://schemas.microsoft.com/office/powerpoint/2010/main" val="269766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0"/>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endParaRPr lang="nl-NL"/>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prstGeom prst="rect">
            <a:avLst/>
          </a:prstGeom>
          <a:solidFill>
            <a:schemeClr val="accent5"/>
          </a:solidFill>
        </p:spPr>
        <p:txBody>
          <a:bodyPr tIns="45720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35" name="Tijdelijke aanduiding voor afbeelding 24">
            <a:extLst>
              <a:ext uri="{FF2B5EF4-FFF2-40B4-BE49-F238E27FC236}">
                <a16:creationId xmlns:a16="http://schemas.microsoft.com/office/drawing/2014/main" id="{1C2FAF5C-0D03-438D-8763-5C00521B454B}"/>
              </a:ext>
            </a:extLst>
          </p:cNvPr>
          <p:cNvSpPr>
            <a:spLocks noGrp="1"/>
          </p:cNvSpPr>
          <p:nvPr>
            <p:ph type="pic" sz="quarter" idx="16" hasCustomPrompt="1"/>
          </p:nvPr>
        </p:nvSpPr>
        <p:spPr>
          <a:xfrm>
            <a:off x="6032500" y="4572000"/>
            <a:ext cx="1968500"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13" name="Titel 1">
            <a:extLst>
              <a:ext uri="{FF2B5EF4-FFF2-40B4-BE49-F238E27FC236}">
                <a16:creationId xmlns:a16="http://schemas.microsoft.com/office/drawing/2014/main" id="{8C39F066-6D4F-4777-A049-3D08E028BBA2}"/>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5" name="Ondertitel 2">
            <a:extLst>
              <a:ext uri="{FF2B5EF4-FFF2-40B4-BE49-F238E27FC236}">
                <a16:creationId xmlns:a16="http://schemas.microsoft.com/office/drawing/2014/main" id="{E24700EC-3383-43FE-836F-01620A637D0B}"/>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7" name="Tijdelijke aanduiding voor inhoud 2">
            <a:extLst>
              <a:ext uri="{FF2B5EF4-FFF2-40B4-BE49-F238E27FC236}">
                <a16:creationId xmlns:a16="http://schemas.microsoft.com/office/drawing/2014/main" id="{2FD1EFDF-12FB-4845-98B3-743C90E25B02}"/>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12" name="Rechthoek: met één afgeschuinde hoek 11">
            <a:extLst>
              <a:ext uri="{FF2B5EF4-FFF2-40B4-BE49-F238E27FC236}">
                <a16:creationId xmlns:a16="http://schemas.microsoft.com/office/drawing/2014/main" id="{F4151258-3B51-48B4-8385-145F19E102D5}"/>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24B6D685-7D34-4BCE-B608-09427D8434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2086385210"/>
      </p:ext>
    </p:extLst>
  </p:cSld>
  <p:clrMapOvr>
    <a:masterClrMapping/>
  </p:clrMapOvr>
  <p:transition spd="slow">
    <p:pu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1A76-6EF0-4DC5-A4D5-F9BEAB789504}"/>
              </a:ext>
            </a:extLst>
          </p:cNvPr>
          <p:cNvSpPr>
            <a:spLocks noGrp="1"/>
          </p:cNvSpPr>
          <p:nvPr>
            <p:ph type="title"/>
          </p:nvPr>
        </p:nvSpPr>
        <p:spPr/>
        <p:txBody>
          <a:bodyPr/>
          <a:lstStyle/>
          <a:p>
            <a:r>
              <a:rPr lang="de-DE"/>
              <a:t>Mastertitelformat bearbeiten</a:t>
            </a:r>
            <a:endParaRPr lang="en-GB"/>
          </a:p>
        </p:txBody>
      </p:sp>
      <p:sp>
        <p:nvSpPr>
          <p:cNvPr id="6" name="Footer Placeholder 5">
            <a:extLst>
              <a:ext uri="{FF2B5EF4-FFF2-40B4-BE49-F238E27FC236}">
                <a16:creationId xmlns:a16="http://schemas.microsoft.com/office/drawing/2014/main" id="{159A4530-FBD9-440F-BBFD-95808FC1843B}"/>
              </a:ext>
            </a:extLst>
          </p:cNvPr>
          <p:cNvSpPr>
            <a:spLocks noGrp="1"/>
          </p:cNvSpPr>
          <p:nvPr>
            <p:ph type="ftr" sz="quarter" idx="10"/>
          </p:nvPr>
        </p:nvSpPr>
        <p:spPr/>
        <p:txBody>
          <a:bodyPr/>
          <a:lstStyle/>
          <a:p>
            <a:endParaRPr lang="en-GB" noProof="0"/>
          </a:p>
        </p:txBody>
      </p:sp>
      <p:sp>
        <p:nvSpPr>
          <p:cNvPr id="7" name="Slide Number Placeholder 6">
            <a:extLst>
              <a:ext uri="{FF2B5EF4-FFF2-40B4-BE49-F238E27FC236}">
                <a16:creationId xmlns:a16="http://schemas.microsoft.com/office/drawing/2014/main" id="{FE00CEF8-3A7B-46C7-BCB8-DC90F3B084EA}"/>
              </a:ext>
            </a:extLst>
          </p:cNvPr>
          <p:cNvSpPr>
            <a:spLocks noGrp="1"/>
          </p:cNvSpPr>
          <p:nvPr>
            <p:ph type="sldNum" sz="quarter" idx="11"/>
          </p:nvPr>
        </p:nvSpPr>
        <p:spPr/>
        <p:txBody>
          <a:bodyPr/>
          <a:lstStyle/>
          <a:p>
            <a:fld id="{DDD2A080-DA64-4F5C-9131-47EB793B4410}" type="slidenum">
              <a:rPr lang="en-GB" smtClean="0"/>
              <a:pPr/>
              <a:t>‹nr.›</a:t>
            </a:fld>
            <a:endParaRPr lang="en-GB"/>
          </a:p>
        </p:txBody>
      </p:sp>
    </p:spTree>
    <p:extLst>
      <p:ext uri="{BB962C8B-B14F-4D97-AF65-F5344CB8AC3E}">
        <p14:creationId xmlns:p14="http://schemas.microsoft.com/office/powerpoint/2010/main" val="816531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ocial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bwMode="gray">
          <a:xfrm>
            <a:off x="658800" y="2448000"/>
            <a:ext cx="5718802" cy="739574"/>
          </a:xfrm>
          <a:prstGeom prst="roundRect">
            <a:avLst>
              <a:gd name="adj" fmla="val 13738"/>
            </a:avLst>
          </a:prstGeom>
          <a:solidFill>
            <a:srgbClr val="FF6200"/>
          </a:solidFill>
        </p:spPr>
        <p:txBody>
          <a:bodyPr wrap="none" lIns="108000" tIns="108000" rIns="108000" bIns="72000" anchor="t" anchorCtr="0">
            <a:spAutoFit/>
          </a:bodyPr>
          <a:lstStyle>
            <a:lvl1pPr algn="l">
              <a:lnSpc>
                <a:spcPct val="90000"/>
              </a:lnSpc>
              <a:defRPr sz="3600">
                <a:solidFill>
                  <a:schemeClr val="bg1"/>
                </a:solidFill>
              </a:defRPr>
            </a:lvl1pPr>
          </a:lstStyle>
          <a:p>
            <a:r>
              <a:rPr lang="en-GB" noProof="0"/>
              <a:t>Click to add end slide text</a:t>
            </a:r>
          </a:p>
        </p:txBody>
      </p:sp>
      <p:sp>
        <p:nvSpPr>
          <p:cNvPr id="14" name="Text Placeholder 6">
            <a:extLst>
              <a:ext uri="{FF2B5EF4-FFF2-40B4-BE49-F238E27FC236}">
                <a16:creationId xmlns:a16="http://schemas.microsoft.com/office/drawing/2014/main" id="{D748EB5D-B214-4B5B-A2B5-C76DF18F1413}"/>
              </a:ext>
            </a:extLst>
          </p:cNvPr>
          <p:cNvSpPr>
            <a:spLocks noGrp="1"/>
          </p:cNvSpPr>
          <p:nvPr>
            <p:ph type="body" sz="quarter" idx="12" hasCustomPrompt="1"/>
          </p:nvPr>
        </p:nvSpPr>
        <p:spPr bwMode="gray">
          <a:xfrm>
            <a:off x="990000" y="3265686"/>
            <a:ext cx="6740729" cy="732995"/>
          </a:xfrm>
          <a:prstGeom prst="roundRect">
            <a:avLst>
              <a:gd name="adj" fmla="val 13861"/>
            </a:avLst>
          </a:prstGeom>
          <a:solidFill>
            <a:srgbClr val="FF6200"/>
          </a:solidFill>
        </p:spPr>
        <p:txBody>
          <a:bodyPr wrap="none" lIns="108000" tIns="108000" rIns="108000" bIns="72000">
            <a:spAutoFit/>
          </a:bodyPr>
          <a:lstStyle>
            <a:lvl1pPr algn="l">
              <a:lnSpc>
                <a:spcPct val="90000"/>
              </a:lnSpc>
              <a:defRPr sz="3600" b="1">
                <a:solidFill>
                  <a:schemeClr val="bg1"/>
                </a:solidFill>
                <a:latin typeface="+mj-lt"/>
              </a:defRPr>
            </a:lvl1pPr>
          </a:lstStyle>
          <a:p>
            <a:pPr lvl="0"/>
            <a:r>
              <a:rPr lang="en-GB" noProof="0"/>
              <a:t>Click to add text or remove bar</a:t>
            </a:r>
          </a:p>
        </p:txBody>
      </p:sp>
      <p:grpSp>
        <p:nvGrpSpPr>
          <p:cNvPr id="4" name="Group 3">
            <a:extLst>
              <a:ext uri="{FF2B5EF4-FFF2-40B4-BE49-F238E27FC236}">
                <a16:creationId xmlns:a16="http://schemas.microsoft.com/office/drawing/2014/main" id="{5C217692-FCD5-4C31-A415-C119C5E1A626}"/>
              </a:ext>
            </a:extLst>
          </p:cNvPr>
          <p:cNvGrpSpPr/>
          <p:nvPr userDrawn="1"/>
        </p:nvGrpSpPr>
        <p:grpSpPr>
          <a:xfrm>
            <a:off x="7512748" y="5676946"/>
            <a:ext cx="2088000" cy="361904"/>
            <a:chOff x="5417448" y="5163514"/>
            <a:chExt cx="2088000" cy="361904"/>
          </a:xfrm>
        </p:grpSpPr>
        <p:sp>
          <p:nvSpPr>
            <p:cNvPr id="6" name="Freeform 56">
              <a:extLst>
                <a:ext uri="{FF2B5EF4-FFF2-40B4-BE49-F238E27FC236}">
                  <a16:creationId xmlns:a16="http://schemas.microsoft.com/office/drawing/2014/main" id="{ACE0C8AD-1313-4FF6-A4F0-ECF91B1BB960}"/>
                </a:ext>
              </a:extLst>
            </p:cNvPr>
            <p:cNvSpPr>
              <a:spLocks/>
            </p:cNvSpPr>
            <p:nvPr/>
          </p:nvSpPr>
          <p:spPr bwMode="auto">
            <a:xfrm>
              <a:off x="5417448" y="5163514"/>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48C48F1A-BD25-4C43-962F-8C59FF7C5A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60206" y="5205919"/>
              <a:ext cx="268576" cy="268576"/>
            </a:xfrm>
            <a:prstGeom prst="rect">
              <a:avLst/>
            </a:prstGeom>
            <a:solidFill>
              <a:srgbClr val="A8A8A8"/>
            </a:solidFill>
          </p:spPr>
        </p:pic>
        <p:sp>
          <p:nvSpPr>
            <p:cNvPr id="8" name="TextBox 7">
              <a:hlinkClick r:id="rId3"/>
              <a:extLst>
                <a:ext uri="{FF2B5EF4-FFF2-40B4-BE49-F238E27FC236}">
                  <a16:creationId xmlns:a16="http://schemas.microsoft.com/office/drawing/2014/main" id="{F64A3F4E-1604-4BFC-B2A3-ACB3E24BC557}"/>
                </a:ext>
              </a:extLst>
            </p:cNvPr>
            <p:cNvSpPr txBox="1"/>
            <p:nvPr/>
          </p:nvSpPr>
          <p:spPr>
            <a:xfrm>
              <a:off x="5417448" y="5163514"/>
              <a:ext cx="2088000" cy="360000"/>
            </a:xfrm>
            <a:prstGeom prst="rect">
              <a:avLst/>
            </a:prstGeom>
            <a:solidFill>
              <a:schemeClr val="bg1">
                <a:alpha val="0"/>
              </a:schemeClr>
            </a:solidFill>
          </p:spPr>
          <p:txBody>
            <a:bodyPr wrap="square" lIns="432000" tIns="0" rIns="0" bIns="0" rtlCol="0" anchor="ctr" anchorCtr="0">
              <a:noAutofit/>
            </a:bodyPr>
            <a:lstStyle/>
            <a:p>
              <a:r>
                <a:rPr lang="en-GB" sz="1000"/>
                <a:t>SlideShare.net/ING</a:t>
              </a:r>
            </a:p>
          </p:txBody>
        </p:sp>
      </p:grpSp>
      <p:grpSp>
        <p:nvGrpSpPr>
          <p:cNvPr id="9" name="Group 8">
            <a:extLst>
              <a:ext uri="{FF2B5EF4-FFF2-40B4-BE49-F238E27FC236}">
                <a16:creationId xmlns:a16="http://schemas.microsoft.com/office/drawing/2014/main" id="{365DAE37-0F48-46EF-8B48-470E6816D6FD}"/>
              </a:ext>
            </a:extLst>
          </p:cNvPr>
          <p:cNvGrpSpPr/>
          <p:nvPr userDrawn="1"/>
        </p:nvGrpSpPr>
        <p:grpSpPr>
          <a:xfrm>
            <a:off x="2942261" y="5163514"/>
            <a:ext cx="2091962" cy="361904"/>
            <a:chOff x="805662" y="5163514"/>
            <a:chExt cx="2091962" cy="361904"/>
          </a:xfrm>
        </p:grpSpPr>
        <p:sp>
          <p:nvSpPr>
            <p:cNvPr id="10" name="Freeform 60">
              <a:extLst>
                <a:ext uri="{FF2B5EF4-FFF2-40B4-BE49-F238E27FC236}">
                  <a16:creationId xmlns:a16="http://schemas.microsoft.com/office/drawing/2014/main" id="{A5659301-77BB-4823-A8BD-8ACC5902025B}"/>
                </a:ext>
              </a:extLst>
            </p:cNvPr>
            <p:cNvSpPr>
              <a:spLocks/>
            </p:cNvSpPr>
            <p:nvPr/>
          </p:nvSpPr>
          <p:spPr bwMode="auto">
            <a:xfrm>
              <a:off x="805662" y="5163514"/>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TextBox 10">
              <a:hlinkClick r:id="rId4"/>
              <a:extLst>
                <a:ext uri="{FF2B5EF4-FFF2-40B4-BE49-F238E27FC236}">
                  <a16:creationId xmlns:a16="http://schemas.microsoft.com/office/drawing/2014/main" id="{6571F6A8-FF5C-43BD-8CAF-266D46693275}"/>
                </a:ext>
              </a:extLst>
            </p:cNvPr>
            <p:cNvSpPr txBox="1"/>
            <p:nvPr/>
          </p:nvSpPr>
          <p:spPr>
            <a:xfrm>
              <a:off x="809624" y="5163514"/>
              <a:ext cx="2088000" cy="360000"/>
            </a:xfrm>
            <a:prstGeom prst="rect">
              <a:avLst/>
            </a:prstGeom>
            <a:solidFill>
              <a:schemeClr val="bg1">
                <a:alpha val="0"/>
              </a:schemeClr>
            </a:solidFill>
          </p:spPr>
          <p:txBody>
            <a:bodyPr wrap="square" lIns="432000" tIns="0" rIns="0" bIns="0" rtlCol="0" anchor="ctr" anchorCtr="0">
              <a:noAutofit/>
            </a:bodyPr>
            <a:lstStyle/>
            <a:p>
              <a:r>
                <a:rPr lang="en-GB" sz="1000"/>
                <a:t>@</a:t>
              </a:r>
              <a:r>
                <a:rPr lang="en-GB" sz="1000" err="1"/>
                <a:t>ING_News</a:t>
              </a:r>
              <a:endParaRPr lang="en-GB" sz="1000"/>
            </a:p>
          </p:txBody>
        </p:sp>
        <p:pic>
          <p:nvPicPr>
            <p:cNvPr id="12" name="Picture 11">
              <a:extLst>
                <a:ext uri="{FF2B5EF4-FFF2-40B4-BE49-F238E27FC236}">
                  <a16:creationId xmlns:a16="http://schemas.microsoft.com/office/drawing/2014/main" id="{C5EB6EC5-7511-4012-80E4-12E1BA2110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4869" y="5208406"/>
              <a:ext cx="259556" cy="259556"/>
            </a:xfrm>
            <a:prstGeom prst="rect">
              <a:avLst/>
            </a:prstGeom>
            <a:solidFill>
              <a:srgbClr val="A8A8A8"/>
            </a:solidFill>
          </p:spPr>
        </p:pic>
      </p:grpSp>
      <p:grpSp>
        <p:nvGrpSpPr>
          <p:cNvPr id="13" name="Group 12">
            <a:extLst>
              <a:ext uri="{FF2B5EF4-FFF2-40B4-BE49-F238E27FC236}">
                <a16:creationId xmlns:a16="http://schemas.microsoft.com/office/drawing/2014/main" id="{77EDE480-02F0-4A36-B600-66A8C0DEE99F}"/>
              </a:ext>
            </a:extLst>
          </p:cNvPr>
          <p:cNvGrpSpPr/>
          <p:nvPr userDrawn="1"/>
        </p:nvGrpSpPr>
        <p:grpSpPr>
          <a:xfrm>
            <a:off x="5229485" y="5163514"/>
            <a:ext cx="2088000" cy="361904"/>
            <a:chOff x="3113536" y="5163514"/>
            <a:chExt cx="2088000" cy="361904"/>
          </a:xfrm>
        </p:grpSpPr>
        <p:sp>
          <p:nvSpPr>
            <p:cNvPr id="15" name="Freeform 88">
              <a:extLst>
                <a:ext uri="{FF2B5EF4-FFF2-40B4-BE49-F238E27FC236}">
                  <a16:creationId xmlns:a16="http://schemas.microsoft.com/office/drawing/2014/main" id="{A4723D84-944F-42C0-B181-7964269324AA}"/>
                </a:ext>
              </a:extLst>
            </p:cNvPr>
            <p:cNvSpPr>
              <a:spLocks/>
            </p:cNvSpPr>
            <p:nvPr/>
          </p:nvSpPr>
          <p:spPr bwMode="auto">
            <a:xfrm>
              <a:off x="3115919" y="5163514"/>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2B62EA23-90FE-47D2-890D-06299F73FD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57538" y="5198268"/>
              <a:ext cx="269082" cy="292895"/>
            </a:xfrm>
            <a:prstGeom prst="rect">
              <a:avLst/>
            </a:prstGeom>
            <a:solidFill>
              <a:srgbClr val="A8A8A8"/>
            </a:solidFill>
          </p:spPr>
        </p:pic>
        <p:sp>
          <p:nvSpPr>
            <p:cNvPr id="17" name="TextBox 16">
              <a:hlinkClick r:id="rId7"/>
              <a:extLst>
                <a:ext uri="{FF2B5EF4-FFF2-40B4-BE49-F238E27FC236}">
                  <a16:creationId xmlns:a16="http://schemas.microsoft.com/office/drawing/2014/main" id="{24EE5165-7034-4ACA-BD70-749B1AE03545}"/>
                </a:ext>
              </a:extLst>
            </p:cNvPr>
            <p:cNvSpPr txBox="1"/>
            <p:nvPr/>
          </p:nvSpPr>
          <p:spPr>
            <a:xfrm>
              <a:off x="3113536" y="5163514"/>
              <a:ext cx="2088000" cy="360000"/>
            </a:xfrm>
            <a:prstGeom prst="rect">
              <a:avLst/>
            </a:prstGeom>
            <a:solidFill>
              <a:schemeClr val="bg1">
                <a:alpha val="0"/>
              </a:schemeClr>
            </a:solidFill>
          </p:spPr>
          <p:txBody>
            <a:bodyPr wrap="square" lIns="432000" tIns="0" rIns="0" bIns="0" rtlCol="0" anchor="ctr" anchorCtr="0">
              <a:noAutofit/>
            </a:bodyPr>
            <a:lstStyle/>
            <a:p>
              <a:r>
                <a:rPr lang="en-GB" sz="1000"/>
                <a:t>LinkedIn.com/company/ING</a:t>
              </a:r>
            </a:p>
          </p:txBody>
        </p:sp>
      </p:grpSp>
      <p:grpSp>
        <p:nvGrpSpPr>
          <p:cNvPr id="18" name="Group 17">
            <a:extLst>
              <a:ext uri="{FF2B5EF4-FFF2-40B4-BE49-F238E27FC236}">
                <a16:creationId xmlns:a16="http://schemas.microsoft.com/office/drawing/2014/main" id="{B61FC236-6F2B-4566-A45B-BDBD357458DA}"/>
              </a:ext>
            </a:extLst>
          </p:cNvPr>
          <p:cNvGrpSpPr/>
          <p:nvPr userDrawn="1"/>
        </p:nvGrpSpPr>
        <p:grpSpPr>
          <a:xfrm>
            <a:off x="2946223" y="5676946"/>
            <a:ext cx="2088000" cy="361904"/>
            <a:chOff x="3113536" y="5676946"/>
            <a:chExt cx="2088000" cy="361904"/>
          </a:xfrm>
        </p:grpSpPr>
        <p:sp>
          <p:nvSpPr>
            <p:cNvPr id="19" name="Freeform 52">
              <a:extLst>
                <a:ext uri="{FF2B5EF4-FFF2-40B4-BE49-F238E27FC236}">
                  <a16:creationId xmlns:a16="http://schemas.microsoft.com/office/drawing/2014/main" id="{6EA09617-EBEC-41E2-A7B2-4B86BA623C98}"/>
                </a:ext>
              </a:extLst>
            </p:cNvPr>
            <p:cNvSpPr>
              <a:spLocks/>
            </p:cNvSpPr>
            <p:nvPr/>
          </p:nvSpPr>
          <p:spPr bwMode="auto">
            <a:xfrm>
              <a:off x="3115919" y="5676946"/>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20" name="Picture 19">
              <a:extLst>
                <a:ext uri="{FF2B5EF4-FFF2-40B4-BE49-F238E27FC236}">
                  <a16:creationId xmlns:a16="http://schemas.microsoft.com/office/drawing/2014/main" id="{2BE21BD9-18DC-4C57-A29E-A45F5EC2630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152775" y="5722144"/>
              <a:ext cx="285750" cy="266700"/>
            </a:xfrm>
            <a:prstGeom prst="rect">
              <a:avLst/>
            </a:prstGeom>
            <a:solidFill>
              <a:srgbClr val="A8A8A8"/>
            </a:solidFill>
          </p:spPr>
        </p:pic>
        <p:sp>
          <p:nvSpPr>
            <p:cNvPr id="21" name="TextBox 20">
              <a:hlinkClick r:id="rId9"/>
              <a:extLst>
                <a:ext uri="{FF2B5EF4-FFF2-40B4-BE49-F238E27FC236}">
                  <a16:creationId xmlns:a16="http://schemas.microsoft.com/office/drawing/2014/main" id="{25B72633-B5F9-4ABA-92D4-AEEF271F04E9}"/>
                </a:ext>
              </a:extLst>
            </p:cNvPr>
            <p:cNvSpPr txBox="1"/>
            <p:nvPr/>
          </p:nvSpPr>
          <p:spPr>
            <a:xfrm>
              <a:off x="3113536" y="5678850"/>
              <a:ext cx="2088000" cy="360000"/>
            </a:xfrm>
            <a:prstGeom prst="rect">
              <a:avLst/>
            </a:prstGeom>
            <a:solidFill>
              <a:schemeClr val="bg1">
                <a:alpha val="0"/>
              </a:schemeClr>
            </a:solidFill>
          </p:spPr>
          <p:txBody>
            <a:bodyPr wrap="square" lIns="432000" tIns="0" rIns="0" bIns="0" rtlCol="0" anchor="ctr" anchorCtr="0">
              <a:noAutofit/>
            </a:bodyPr>
            <a:lstStyle/>
            <a:p>
              <a:r>
                <a:rPr lang="en-GB" sz="1000"/>
                <a:t>YouTube.com/ING</a:t>
              </a:r>
            </a:p>
          </p:txBody>
        </p:sp>
      </p:grpSp>
      <p:grpSp>
        <p:nvGrpSpPr>
          <p:cNvPr id="22" name="Group 21">
            <a:extLst>
              <a:ext uri="{FF2B5EF4-FFF2-40B4-BE49-F238E27FC236}">
                <a16:creationId xmlns:a16="http://schemas.microsoft.com/office/drawing/2014/main" id="{2BC5219F-7082-4409-98C2-6B1824C4C7E6}"/>
              </a:ext>
            </a:extLst>
          </p:cNvPr>
          <p:cNvGrpSpPr/>
          <p:nvPr userDrawn="1"/>
        </p:nvGrpSpPr>
        <p:grpSpPr>
          <a:xfrm>
            <a:off x="5229485" y="5676946"/>
            <a:ext cx="2088000" cy="361904"/>
            <a:chOff x="5417448" y="5676946"/>
            <a:chExt cx="2088000" cy="361904"/>
          </a:xfrm>
        </p:grpSpPr>
        <p:sp>
          <p:nvSpPr>
            <p:cNvPr id="23" name="TextBox 22">
              <a:hlinkClick r:id="rId10"/>
              <a:extLst>
                <a:ext uri="{FF2B5EF4-FFF2-40B4-BE49-F238E27FC236}">
                  <a16:creationId xmlns:a16="http://schemas.microsoft.com/office/drawing/2014/main" id="{28CD0CA9-E6FD-42C5-8E3C-B4AF239EE6E3}"/>
                </a:ext>
              </a:extLst>
            </p:cNvPr>
            <p:cNvSpPr txBox="1"/>
            <p:nvPr/>
          </p:nvSpPr>
          <p:spPr>
            <a:xfrm>
              <a:off x="5417448" y="5678850"/>
              <a:ext cx="2088000" cy="360000"/>
            </a:xfrm>
            <a:prstGeom prst="rect">
              <a:avLst/>
            </a:prstGeom>
            <a:solidFill>
              <a:schemeClr val="bg1">
                <a:alpha val="0"/>
              </a:schemeClr>
            </a:solidFill>
          </p:spPr>
          <p:txBody>
            <a:bodyPr wrap="square" lIns="432000" tIns="0" rIns="0" bIns="0" rtlCol="0" anchor="ctr" anchorCtr="0">
              <a:noAutofit/>
            </a:bodyPr>
            <a:lstStyle/>
            <a:p>
              <a:r>
                <a:rPr lang="en-GB" sz="1000"/>
                <a:t>Flickr.com/INGGroup</a:t>
              </a:r>
            </a:p>
          </p:txBody>
        </p:sp>
        <p:sp>
          <p:nvSpPr>
            <p:cNvPr id="24" name="Freeform 93">
              <a:extLst>
                <a:ext uri="{FF2B5EF4-FFF2-40B4-BE49-F238E27FC236}">
                  <a16:creationId xmlns:a16="http://schemas.microsoft.com/office/drawing/2014/main" id="{DB7513DD-9E28-462B-8A84-A6654EA81EE1}"/>
                </a:ext>
              </a:extLst>
            </p:cNvPr>
            <p:cNvSpPr>
              <a:spLocks/>
            </p:cNvSpPr>
            <p:nvPr/>
          </p:nvSpPr>
          <p:spPr bwMode="auto">
            <a:xfrm>
              <a:off x="5417448" y="5676946"/>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25" name="Picture 24">
              <a:extLst>
                <a:ext uri="{FF2B5EF4-FFF2-40B4-BE49-F238E27FC236}">
                  <a16:creationId xmlns:a16="http://schemas.microsoft.com/office/drawing/2014/main" id="{F166AFE8-7B8F-43A2-8B5D-7366C1CF052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472113" y="5748338"/>
              <a:ext cx="276225" cy="219075"/>
            </a:xfrm>
            <a:prstGeom prst="rect">
              <a:avLst/>
            </a:prstGeom>
            <a:solidFill>
              <a:srgbClr val="A8A8A8"/>
            </a:solidFill>
          </p:spPr>
        </p:pic>
      </p:grpSp>
      <p:grpSp>
        <p:nvGrpSpPr>
          <p:cNvPr id="26" name="Group 25">
            <a:extLst>
              <a:ext uri="{FF2B5EF4-FFF2-40B4-BE49-F238E27FC236}">
                <a16:creationId xmlns:a16="http://schemas.microsoft.com/office/drawing/2014/main" id="{D2CE9AB1-933D-4D7C-9696-E0F2E5E376C4}"/>
              </a:ext>
            </a:extLst>
          </p:cNvPr>
          <p:cNvGrpSpPr/>
          <p:nvPr userDrawn="1"/>
        </p:nvGrpSpPr>
        <p:grpSpPr>
          <a:xfrm>
            <a:off x="658999" y="5676946"/>
            <a:ext cx="2091962" cy="361904"/>
            <a:chOff x="805662" y="5676946"/>
            <a:chExt cx="2091962" cy="361904"/>
          </a:xfrm>
        </p:grpSpPr>
        <p:sp>
          <p:nvSpPr>
            <p:cNvPr id="27" name="Freeform 96">
              <a:extLst>
                <a:ext uri="{FF2B5EF4-FFF2-40B4-BE49-F238E27FC236}">
                  <a16:creationId xmlns:a16="http://schemas.microsoft.com/office/drawing/2014/main" id="{B6B77213-5628-4E02-B2BF-FB870F71F50F}"/>
                </a:ext>
              </a:extLst>
            </p:cNvPr>
            <p:cNvSpPr>
              <a:spLocks/>
            </p:cNvSpPr>
            <p:nvPr/>
          </p:nvSpPr>
          <p:spPr bwMode="auto">
            <a:xfrm>
              <a:off x="805662" y="5676946"/>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TextBox 27">
              <a:hlinkClick r:id="rId12"/>
              <a:extLst>
                <a:ext uri="{FF2B5EF4-FFF2-40B4-BE49-F238E27FC236}">
                  <a16:creationId xmlns:a16="http://schemas.microsoft.com/office/drawing/2014/main" id="{8B84D44B-D931-488D-844F-9C37FBFA29A3}"/>
                </a:ext>
              </a:extLst>
            </p:cNvPr>
            <p:cNvSpPr txBox="1"/>
            <p:nvPr/>
          </p:nvSpPr>
          <p:spPr>
            <a:xfrm>
              <a:off x="809624" y="5678850"/>
              <a:ext cx="2088000" cy="360000"/>
            </a:xfrm>
            <a:prstGeom prst="rect">
              <a:avLst/>
            </a:prstGeom>
            <a:solidFill>
              <a:schemeClr val="bg1">
                <a:alpha val="0"/>
              </a:schemeClr>
            </a:solidFill>
          </p:spPr>
          <p:txBody>
            <a:bodyPr wrap="square" lIns="432000" tIns="0" rIns="0" bIns="0" rtlCol="0" anchor="ctr" anchorCtr="0">
              <a:noAutofit/>
            </a:bodyPr>
            <a:lstStyle/>
            <a:p>
              <a:r>
                <a:rPr lang="en-GB" sz="1000"/>
                <a:t>Facebook.com/ING</a:t>
              </a:r>
            </a:p>
          </p:txBody>
        </p:sp>
        <p:pic>
          <p:nvPicPr>
            <p:cNvPr id="29" name="Picture 28">
              <a:extLst>
                <a:ext uri="{FF2B5EF4-FFF2-40B4-BE49-F238E27FC236}">
                  <a16:creationId xmlns:a16="http://schemas.microsoft.com/office/drawing/2014/main" id="{88E6DD58-E153-4C1D-B0B1-FD9C844C656B}"/>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54869" y="5717381"/>
              <a:ext cx="273844" cy="271464"/>
            </a:xfrm>
            <a:prstGeom prst="rect">
              <a:avLst/>
            </a:prstGeom>
            <a:solidFill>
              <a:srgbClr val="A8A8A8"/>
            </a:solidFill>
          </p:spPr>
        </p:pic>
      </p:grpSp>
      <p:grpSp>
        <p:nvGrpSpPr>
          <p:cNvPr id="30" name="Group 29">
            <a:extLst>
              <a:ext uri="{FF2B5EF4-FFF2-40B4-BE49-F238E27FC236}">
                <a16:creationId xmlns:a16="http://schemas.microsoft.com/office/drawing/2014/main" id="{3DE20684-EBC3-4C3F-B328-1598605937C3}"/>
              </a:ext>
            </a:extLst>
          </p:cNvPr>
          <p:cNvGrpSpPr/>
          <p:nvPr userDrawn="1"/>
        </p:nvGrpSpPr>
        <p:grpSpPr>
          <a:xfrm>
            <a:off x="658999" y="5163514"/>
            <a:ext cx="2091962" cy="361904"/>
            <a:chOff x="1182322" y="4643104"/>
            <a:chExt cx="2091962" cy="361904"/>
          </a:xfrm>
        </p:grpSpPr>
        <p:sp>
          <p:nvSpPr>
            <p:cNvPr id="31" name="Freeform 60">
              <a:extLst>
                <a:ext uri="{FF2B5EF4-FFF2-40B4-BE49-F238E27FC236}">
                  <a16:creationId xmlns:a16="http://schemas.microsoft.com/office/drawing/2014/main" id="{BD320886-EA01-4F49-A878-EED75BCF7D58}"/>
                </a:ext>
              </a:extLst>
            </p:cNvPr>
            <p:cNvSpPr>
              <a:spLocks/>
            </p:cNvSpPr>
            <p:nvPr/>
          </p:nvSpPr>
          <p:spPr bwMode="auto">
            <a:xfrm>
              <a:off x="1182322" y="4643104"/>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32" name="Picture 31">
              <a:extLst>
                <a:ext uri="{FF2B5EF4-FFF2-40B4-BE49-F238E27FC236}">
                  <a16:creationId xmlns:a16="http://schemas.microsoft.com/office/drawing/2014/main" id="{264DDB19-9605-48E3-9E94-2C2998EB612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44205" y="4695826"/>
              <a:ext cx="234204" cy="256462"/>
            </a:xfrm>
            <a:prstGeom prst="rect">
              <a:avLst/>
            </a:prstGeom>
          </p:spPr>
        </p:pic>
        <p:sp>
          <p:nvSpPr>
            <p:cNvPr id="33" name="TextBox 32">
              <a:hlinkClick r:id="rId15"/>
              <a:extLst>
                <a:ext uri="{FF2B5EF4-FFF2-40B4-BE49-F238E27FC236}">
                  <a16:creationId xmlns:a16="http://schemas.microsoft.com/office/drawing/2014/main" id="{962AC3C3-6337-4A02-BD1E-F563C2AA4311}"/>
                </a:ext>
              </a:extLst>
            </p:cNvPr>
            <p:cNvSpPr txBox="1"/>
            <p:nvPr/>
          </p:nvSpPr>
          <p:spPr>
            <a:xfrm>
              <a:off x="1186284" y="4643104"/>
              <a:ext cx="2088000" cy="360000"/>
            </a:xfrm>
            <a:prstGeom prst="rect">
              <a:avLst/>
            </a:prstGeom>
            <a:solidFill>
              <a:schemeClr val="bg1">
                <a:alpha val="0"/>
              </a:schemeClr>
            </a:solidFill>
          </p:spPr>
          <p:txBody>
            <a:bodyPr wrap="square" lIns="432000" tIns="0" rIns="0" bIns="0" rtlCol="0" anchor="ctr" anchorCtr="0">
              <a:noAutofit/>
            </a:bodyPr>
            <a:lstStyle/>
            <a:p>
              <a:r>
                <a:rPr lang="en-GB" sz="1000"/>
                <a:t>ing.com</a:t>
              </a:r>
            </a:p>
          </p:txBody>
        </p:sp>
      </p:grpSp>
      <p:grpSp>
        <p:nvGrpSpPr>
          <p:cNvPr id="34" name="Group 33">
            <a:extLst>
              <a:ext uri="{FF2B5EF4-FFF2-40B4-BE49-F238E27FC236}">
                <a16:creationId xmlns:a16="http://schemas.microsoft.com/office/drawing/2014/main" id="{1B679494-FABC-46FA-91DE-54DD5A3BEC13}"/>
              </a:ext>
            </a:extLst>
          </p:cNvPr>
          <p:cNvGrpSpPr/>
          <p:nvPr userDrawn="1"/>
        </p:nvGrpSpPr>
        <p:grpSpPr>
          <a:xfrm>
            <a:off x="7512748" y="5163514"/>
            <a:ext cx="2088000" cy="361904"/>
            <a:chOff x="5417448" y="5163514"/>
            <a:chExt cx="2088000" cy="361904"/>
          </a:xfrm>
        </p:grpSpPr>
        <p:sp>
          <p:nvSpPr>
            <p:cNvPr id="35" name="Freeform 56">
              <a:extLst>
                <a:ext uri="{FF2B5EF4-FFF2-40B4-BE49-F238E27FC236}">
                  <a16:creationId xmlns:a16="http://schemas.microsoft.com/office/drawing/2014/main" id="{0804C39D-3641-4437-9EAC-6026ED109905}"/>
                </a:ext>
              </a:extLst>
            </p:cNvPr>
            <p:cNvSpPr>
              <a:spLocks/>
            </p:cNvSpPr>
            <p:nvPr/>
          </p:nvSpPr>
          <p:spPr bwMode="auto">
            <a:xfrm>
              <a:off x="5417448" y="5163514"/>
              <a:ext cx="357970" cy="361904"/>
            </a:xfrm>
            <a:custGeom>
              <a:avLst/>
              <a:gdLst>
                <a:gd name="T0" fmla="*/ 113 w 113"/>
                <a:gd name="T1" fmla="*/ 98 h 114"/>
                <a:gd name="T2" fmla="*/ 97 w 113"/>
                <a:gd name="T3" fmla="*/ 114 h 114"/>
                <a:gd name="T4" fmla="*/ 16 w 113"/>
                <a:gd name="T5" fmla="*/ 114 h 114"/>
                <a:gd name="T6" fmla="*/ 0 w 113"/>
                <a:gd name="T7" fmla="*/ 98 h 114"/>
                <a:gd name="T8" fmla="*/ 0 w 113"/>
                <a:gd name="T9" fmla="*/ 16 h 114"/>
                <a:gd name="T10" fmla="*/ 16 w 113"/>
                <a:gd name="T11" fmla="*/ 0 h 114"/>
                <a:gd name="T12" fmla="*/ 97 w 113"/>
                <a:gd name="T13" fmla="*/ 0 h 114"/>
                <a:gd name="T14" fmla="*/ 113 w 113"/>
                <a:gd name="T15" fmla="*/ 16 h 114"/>
                <a:gd name="T16" fmla="*/ 113 w 113"/>
                <a:gd name="T17" fmla="*/ 9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4">
                  <a:moveTo>
                    <a:pt x="113" y="98"/>
                  </a:moveTo>
                  <a:cubicBezTo>
                    <a:pt x="113" y="106"/>
                    <a:pt x="106" y="114"/>
                    <a:pt x="97" y="114"/>
                  </a:cubicBezTo>
                  <a:cubicBezTo>
                    <a:pt x="16" y="114"/>
                    <a:pt x="16" y="114"/>
                    <a:pt x="16" y="114"/>
                  </a:cubicBezTo>
                  <a:cubicBezTo>
                    <a:pt x="7" y="114"/>
                    <a:pt x="0" y="106"/>
                    <a:pt x="0" y="98"/>
                  </a:cubicBezTo>
                  <a:cubicBezTo>
                    <a:pt x="0" y="16"/>
                    <a:pt x="0" y="16"/>
                    <a:pt x="0" y="16"/>
                  </a:cubicBezTo>
                  <a:cubicBezTo>
                    <a:pt x="0" y="7"/>
                    <a:pt x="7" y="0"/>
                    <a:pt x="16" y="0"/>
                  </a:cubicBezTo>
                  <a:cubicBezTo>
                    <a:pt x="97" y="0"/>
                    <a:pt x="97" y="0"/>
                    <a:pt x="97" y="0"/>
                  </a:cubicBezTo>
                  <a:cubicBezTo>
                    <a:pt x="106" y="0"/>
                    <a:pt x="113" y="7"/>
                    <a:pt x="113" y="16"/>
                  </a:cubicBezTo>
                  <a:lnTo>
                    <a:pt x="113" y="9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36" name="Picture 35">
              <a:extLst>
                <a:ext uri="{FF2B5EF4-FFF2-40B4-BE49-F238E27FC236}">
                  <a16:creationId xmlns:a16="http://schemas.microsoft.com/office/drawing/2014/main" id="{6FA7383E-1E4E-4F57-9A4C-4119FEE5955F}"/>
                </a:ext>
              </a:extLst>
            </p:cNvPr>
            <p:cNvPicPr>
              <a:picLocks noChangeAspect="1"/>
            </p:cNvPicPr>
            <p:nvPr/>
          </p:nvPicPr>
          <p:blipFill>
            <a:blip r:embed="rId16" cstate="email">
              <a:clrChange>
                <a:clrFrom>
                  <a:srgbClr val="12100E"/>
                </a:clrFrom>
                <a:clrTo>
                  <a:srgbClr val="12100E">
                    <a:alpha val="0"/>
                  </a:srgbClr>
                </a:clrTo>
              </a:clrChange>
              <a:extLst>
                <a:ext uri="{28A0092B-C50C-407E-A947-70E740481C1C}">
                  <a14:useLocalDpi xmlns:a14="http://schemas.microsoft.com/office/drawing/2010/main"/>
                </a:ext>
              </a:extLst>
            </a:blip>
            <a:srcRect/>
            <a:stretch/>
          </p:blipFill>
          <p:spPr>
            <a:xfrm>
              <a:off x="5460206" y="5205919"/>
              <a:ext cx="268576" cy="268576"/>
            </a:xfrm>
            <a:prstGeom prst="rect">
              <a:avLst/>
            </a:prstGeom>
            <a:solidFill>
              <a:srgbClr val="A8A8A8"/>
            </a:solidFill>
          </p:spPr>
        </p:pic>
        <p:sp>
          <p:nvSpPr>
            <p:cNvPr id="37" name="TextBox 36">
              <a:hlinkClick r:id="rId17"/>
              <a:extLst>
                <a:ext uri="{FF2B5EF4-FFF2-40B4-BE49-F238E27FC236}">
                  <a16:creationId xmlns:a16="http://schemas.microsoft.com/office/drawing/2014/main" id="{5DD54725-7F07-441E-9CD8-79278BC55154}"/>
                </a:ext>
              </a:extLst>
            </p:cNvPr>
            <p:cNvSpPr txBox="1"/>
            <p:nvPr/>
          </p:nvSpPr>
          <p:spPr>
            <a:xfrm>
              <a:off x="5417448" y="5163514"/>
              <a:ext cx="2088000" cy="360000"/>
            </a:xfrm>
            <a:prstGeom prst="rect">
              <a:avLst/>
            </a:prstGeom>
            <a:solidFill>
              <a:schemeClr val="bg1">
                <a:alpha val="0"/>
              </a:schemeClr>
            </a:solidFill>
          </p:spPr>
          <p:txBody>
            <a:bodyPr wrap="square" lIns="432000" tIns="0" rIns="0" bIns="0" rtlCol="0" anchor="ctr" anchorCtr="0">
              <a:noAutofit/>
            </a:bodyPr>
            <a:lstStyle/>
            <a:p>
              <a:r>
                <a:rPr lang="en-GB" sz="1000"/>
                <a:t>Medium.com/ing-blog</a:t>
              </a:r>
            </a:p>
          </p:txBody>
        </p:sp>
      </p:grpSp>
    </p:spTree>
    <p:extLst>
      <p:ext uri="{BB962C8B-B14F-4D97-AF65-F5344CB8AC3E}">
        <p14:creationId xmlns:p14="http://schemas.microsoft.com/office/powerpoint/2010/main" val="3408406650"/>
      </p:ext>
    </p:extLst>
  </p:cSld>
  <p:clrMapOvr>
    <a:masterClrMapping/>
  </p:clrMapOvr>
  <p:extLst>
    <p:ext uri="{DCECCB84-F9BA-43D5-87BE-67443E8EF086}">
      <p15:sldGuideLst xmlns:p15="http://schemas.microsoft.com/office/powerpoint/2012/main">
        <p15:guide id="1" orient="horz" pos="2007">
          <p15:clr>
            <a:srgbClr val="FBAE40"/>
          </p15:clr>
        </p15:guide>
        <p15:guide id="2" orient="horz" pos="1543">
          <p15:clr>
            <a:srgbClr val="FBAE40"/>
          </p15:clr>
        </p15:guide>
        <p15:guide id="3" orient="horz" pos="1490">
          <p15:clr>
            <a:srgbClr val="FBAE40"/>
          </p15:clr>
        </p15:guide>
        <p15:guide id="4" orient="horz" pos="20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C079217-29BE-4EF5-8B19-B660E43429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p:blipFill>
        <p:spPr>
          <a:xfrm>
            <a:off x="3243000" y="170926"/>
            <a:ext cx="5706000" cy="6558881"/>
          </a:xfrm>
          <a:prstGeom prst="rect">
            <a:avLst/>
          </a:prstGeom>
        </p:spPr>
      </p:pic>
    </p:spTree>
    <p:extLst>
      <p:ext uri="{BB962C8B-B14F-4D97-AF65-F5344CB8AC3E}">
        <p14:creationId xmlns:p14="http://schemas.microsoft.com/office/powerpoint/2010/main" val="6919844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2" name="Afbeelding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667" y="1022351"/>
            <a:ext cx="2982384" cy="45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3216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6" name="Rechthoek 5"/>
          <p:cNvSpPr/>
          <p:nvPr/>
        </p:nvSpPr>
        <p:spPr>
          <a:xfrm>
            <a:off x="11853333" y="0"/>
            <a:ext cx="338667"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351"/>
          </a:p>
        </p:txBody>
      </p:sp>
      <p:pic>
        <p:nvPicPr>
          <p:cNvPr id="7" name="Afbeelding 6"/>
          <p:cNvPicPr>
            <a:picLocks noChangeAspect="1"/>
          </p:cNvPicPr>
          <p:nvPr/>
        </p:nvPicPr>
        <p:blipFill>
          <a:blip r:embed="rId2" cstate="screen">
            <a:extLst>
              <a:ext uri="{28A0092B-C50C-407E-A947-70E740481C1C}">
                <a14:useLocalDpi xmlns:a14="http://schemas.microsoft.com/office/drawing/2010/main" val="0"/>
              </a:ext>
            </a:extLst>
          </a:blip>
          <a:srcRect l="1735" t="2280" r="85716" b="67123"/>
          <a:stretch>
            <a:fillRect/>
          </a:stretch>
        </p:blipFill>
        <p:spPr bwMode="auto">
          <a:xfrm>
            <a:off x="474133" y="160867"/>
            <a:ext cx="2015067" cy="27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6"/>
          <p:cNvSpPr>
            <a:spLocks noGrp="1"/>
          </p:cNvSpPr>
          <p:nvPr>
            <p:ph type="body" sz="quarter" idx="12"/>
          </p:nvPr>
        </p:nvSpPr>
        <p:spPr>
          <a:xfrm>
            <a:off x="719403" y="5637245"/>
            <a:ext cx="10656920" cy="384043"/>
          </a:xfrm>
          <a:prstGeom prst="rect">
            <a:avLst/>
          </a:prstGeom>
        </p:spPr>
        <p:txBody>
          <a:bodyPr lIns="0"/>
          <a:lstStyle>
            <a:lvl1pPr marL="0" indent="0">
              <a:spcBef>
                <a:spcPts val="0"/>
              </a:spcBef>
              <a:buNone/>
              <a:defRPr lang="nl-NL" sz="2133" b="0" kern="1200" spc="53" baseline="0" dirty="0">
                <a:solidFill>
                  <a:srgbClr val="271D6C"/>
                </a:solidFill>
                <a:latin typeface="Calibri" pitchFamily="34" charset="0"/>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10" name="Tijdelijke aanduiding voor tekst 6"/>
          <p:cNvSpPr>
            <a:spLocks noGrp="1"/>
          </p:cNvSpPr>
          <p:nvPr>
            <p:ph type="body" sz="quarter" idx="13"/>
          </p:nvPr>
        </p:nvSpPr>
        <p:spPr>
          <a:xfrm>
            <a:off x="719403" y="6021288"/>
            <a:ext cx="10656920" cy="384043"/>
          </a:xfrm>
          <a:prstGeom prst="rect">
            <a:avLst/>
          </a:prstGeom>
        </p:spPr>
        <p:txBody>
          <a:bodyPr lIns="0"/>
          <a:lstStyle>
            <a:lvl1pPr marL="0" indent="0">
              <a:spcBef>
                <a:spcPts val="0"/>
              </a:spcBef>
              <a:buNone/>
              <a:defRPr lang="nl-NL" sz="2133" b="0" kern="1200" spc="53" baseline="0" dirty="0">
                <a:solidFill>
                  <a:srgbClr val="271D6C"/>
                </a:solidFill>
                <a:latin typeface="Calibri" pitchFamily="34" charset="0"/>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11" name="Tijdelijke aanduiding voor tekst 6"/>
          <p:cNvSpPr>
            <a:spLocks noGrp="1"/>
          </p:cNvSpPr>
          <p:nvPr>
            <p:ph type="body" sz="quarter" idx="14"/>
          </p:nvPr>
        </p:nvSpPr>
        <p:spPr>
          <a:xfrm>
            <a:off x="719403" y="3044958"/>
            <a:ext cx="10656920" cy="1367863"/>
          </a:xfrm>
          <a:prstGeom prst="rect">
            <a:avLst/>
          </a:prstGeom>
        </p:spPr>
        <p:txBody>
          <a:bodyPr lIns="0"/>
          <a:lstStyle>
            <a:lvl1pPr marL="0" indent="0">
              <a:spcBef>
                <a:spcPts val="0"/>
              </a:spcBef>
              <a:buNone/>
              <a:defRPr lang="nl-NL" sz="4000" b="1" kern="1200" spc="80" baseline="0" dirty="0">
                <a:solidFill>
                  <a:srgbClr val="271D6C"/>
                </a:solidFill>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a:p>
            <a:pPr lvl="1"/>
            <a:r>
              <a:rPr lang="nl-NL"/>
              <a:t>Tweede niveau</a:t>
            </a:r>
          </a:p>
        </p:txBody>
      </p:sp>
      <p:sp>
        <p:nvSpPr>
          <p:cNvPr id="12" name="Tijdelijke aanduiding voor tekst 6"/>
          <p:cNvSpPr>
            <a:spLocks noGrp="1"/>
          </p:cNvSpPr>
          <p:nvPr>
            <p:ph type="body" sz="quarter" idx="15"/>
          </p:nvPr>
        </p:nvSpPr>
        <p:spPr>
          <a:xfrm>
            <a:off x="719403" y="4485118"/>
            <a:ext cx="10656920" cy="1056117"/>
          </a:xfrm>
          <a:prstGeom prst="rect">
            <a:avLst/>
          </a:prstGeom>
        </p:spPr>
        <p:txBody>
          <a:bodyPr lIns="0"/>
          <a:lstStyle>
            <a:lvl1pPr marL="0" indent="0">
              <a:spcBef>
                <a:spcPts val="0"/>
              </a:spcBef>
              <a:buNone/>
              <a:defRPr lang="nl-NL" sz="3200" b="0" kern="1200" spc="53" baseline="0" dirty="0">
                <a:solidFill>
                  <a:srgbClr val="00A1CD"/>
                </a:solidFill>
                <a:latin typeface="Calibri" pitchFamily="34" charset="0"/>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a:p>
            <a:pPr lvl="1"/>
            <a:r>
              <a:rPr lang="nl-NL"/>
              <a:t>Tweede niveau</a:t>
            </a:r>
          </a:p>
        </p:txBody>
      </p:sp>
    </p:spTree>
    <p:extLst>
      <p:ext uri="{BB962C8B-B14F-4D97-AF65-F5344CB8AC3E}">
        <p14:creationId xmlns:p14="http://schemas.microsoft.com/office/powerpoint/2010/main" val="18047925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10" name="Tijdelijke aanduiding voor tekst 9"/>
          <p:cNvSpPr>
            <a:spLocks noGrp="1"/>
          </p:cNvSpPr>
          <p:nvPr>
            <p:ph type="body" sz="quarter" idx="11"/>
          </p:nvPr>
        </p:nvSpPr>
        <p:spPr>
          <a:xfrm>
            <a:off x="623392" y="1412776"/>
            <a:ext cx="10369152" cy="1248139"/>
          </a:xfrm>
          <a:prstGeom prst="rect">
            <a:avLst/>
          </a:prstGeom>
        </p:spPr>
        <p:txBody>
          <a:bodyPr>
            <a:normAutofit/>
          </a:bodyPr>
          <a:lstStyle>
            <a:lvl1pPr marL="0" indent="0">
              <a:buNone/>
              <a:defRPr sz="3200" spc="53" baseline="0">
                <a:solidFill>
                  <a:srgbClr val="271D6C"/>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12" name="Tijdelijke aanduiding voor tekst 9"/>
          <p:cNvSpPr>
            <a:spLocks noGrp="1"/>
          </p:cNvSpPr>
          <p:nvPr>
            <p:ph type="body" sz="quarter" idx="13"/>
          </p:nvPr>
        </p:nvSpPr>
        <p:spPr>
          <a:xfrm>
            <a:off x="623392" y="2948947"/>
            <a:ext cx="10369152" cy="3264363"/>
          </a:xfrm>
          <a:prstGeom prst="rect">
            <a:avLst/>
          </a:prstGeom>
        </p:spPr>
        <p:txBody>
          <a:bodyPr>
            <a:normAutofit/>
          </a:bodyPr>
          <a:lstStyle>
            <a:lvl1pPr marL="0" indent="0">
              <a:buNone/>
              <a:defRPr sz="3200" spc="53" baseline="0">
                <a:solidFill>
                  <a:srgbClr val="271D6C"/>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13" name="Tijdelijke aanduiding voor tekst 9"/>
          <p:cNvSpPr>
            <a:spLocks noGrp="1"/>
          </p:cNvSpPr>
          <p:nvPr>
            <p:ph type="body" sz="quarter" idx="14"/>
          </p:nvPr>
        </p:nvSpPr>
        <p:spPr>
          <a:xfrm>
            <a:off x="623392" y="452670"/>
            <a:ext cx="10369152" cy="768085"/>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5" name="Tijdelijke aanduiding voor dianummer 5"/>
          <p:cNvSpPr>
            <a:spLocks noGrp="1"/>
          </p:cNvSpPr>
          <p:nvPr>
            <p:ph type="sldNum" sz="quarter" idx="15"/>
          </p:nvPr>
        </p:nvSpPr>
        <p:spPr/>
        <p:txBody>
          <a:bodyPr/>
          <a:lstStyle>
            <a:lvl1pPr>
              <a:defRPr/>
            </a:lvl1pPr>
          </a:lstStyle>
          <a:p>
            <a:pPr>
              <a:defRPr/>
            </a:pPr>
            <a:fld id="{35CC76FD-3C57-40C3-9785-E95D97BF9EBF}" type="slidenum">
              <a:rPr lang="nl-NL"/>
              <a:pPr>
                <a:defRPr/>
              </a:pPr>
              <a:t>‹nr.›</a:t>
            </a:fld>
            <a:endParaRPr lang="nl-NL"/>
          </a:p>
        </p:txBody>
      </p:sp>
    </p:spTree>
    <p:extLst>
      <p:ext uri="{BB962C8B-B14F-4D97-AF65-F5344CB8AC3E}">
        <p14:creationId xmlns:p14="http://schemas.microsoft.com/office/powerpoint/2010/main" val="601397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10" name="Tijdelijke aanduiding voor tekst 9"/>
          <p:cNvSpPr>
            <a:spLocks noGrp="1"/>
          </p:cNvSpPr>
          <p:nvPr>
            <p:ph type="body" sz="quarter" idx="11"/>
          </p:nvPr>
        </p:nvSpPr>
        <p:spPr>
          <a:xfrm>
            <a:off x="623392" y="2084851"/>
            <a:ext cx="10177131" cy="4128459"/>
          </a:xfrm>
          <a:prstGeom prst="rect">
            <a:avLst/>
          </a:prstGeom>
        </p:spPr>
        <p:txBody>
          <a:bodyPr>
            <a:normAutofit/>
          </a:bodyPr>
          <a:lstStyle>
            <a:lvl1pPr marL="0" indent="0">
              <a:buNone/>
              <a:defRPr sz="3200" spc="53" baseline="0">
                <a:solidFill>
                  <a:srgbClr val="271D6C"/>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13" name="Tijdelijke aanduiding voor tekst 9"/>
          <p:cNvSpPr>
            <a:spLocks noGrp="1"/>
          </p:cNvSpPr>
          <p:nvPr>
            <p:ph type="body" sz="quarter" idx="14"/>
          </p:nvPr>
        </p:nvSpPr>
        <p:spPr>
          <a:xfrm>
            <a:off x="623392" y="452669"/>
            <a:ext cx="10177131" cy="1440160"/>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a:p>
            <a:pPr lvl="1"/>
            <a:r>
              <a:rPr lang="nl-NL"/>
              <a:t>Tweede niveau</a:t>
            </a:r>
          </a:p>
        </p:txBody>
      </p:sp>
      <p:sp>
        <p:nvSpPr>
          <p:cNvPr id="4" name="Tijdelijke aanduiding voor dianummer 5"/>
          <p:cNvSpPr>
            <a:spLocks noGrp="1"/>
          </p:cNvSpPr>
          <p:nvPr>
            <p:ph type="sldNum" sz="quarter" idx="15"/>
          </p:nvPr>
        </p:nvSpPr>
        <p:spPr/>
        <p:txBody>
          <a:bodyPr/>
          <a:lstStyle>
            <a:lvl1pPr>
              <a:defRPr/>
            </a:lvl1pPr>
          </a:lstStyle>
          <a:p>
            <a:pPr>
              <a:defRPr/>
            </a:pPr>
            <a:fld id="{6F561072-F1CE-49AA-8359-1F901E813383}" type="slidenum">
              <a:rPr lang="nl-NL"/>
              <a:pPr>
                <a:defRPr/>
              </a:pPr>
              <a:t>‹nr.›</a:t>
            </a:fld>
            <a:endParaRPr lang="nl-NL"/>
          </a:p>
        </p:txBody>
      </p:sp>
    </p:spTree>
    <p:extLst>
      <p:ext uri="{BB962C8B-B14F-4D97-AF65-F5344CB8AC3E}">
        <p14:creationId xmlns:p14="http://schemas.microsoft.com/office/powerpoint/2010/main" val="30218906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10" name="Tijdelijke aanduiding voor tekst 9"/>
          <p:cNvSpPr>
            <a:spLocks noGrp="1"/>
          </p:cNvSpPr>
          <p:nvPr>
            <p:ph type="body" sz="quarter" idx="11"/>
          </p:nvPr>
        </p:nvSpPr>
        <p:spPr>
          <a:xfrm>
            <a:off x="623392" y="1316765"/>
            <a:ext cx="10177131" cy="4896544"/>
          </a:xfrm>
          <a:prstGeom prst="rect">
            <a:avLst/>
          </a:prstGeom>
        </p:spPr>
        <p:txBody>
          <a:bodyPr>
            <a:normAutofit/>
          </a:bodyPr>
          <a:lstStyle>
            <a:lvl1pPr marL="0" indent="0">
              <a:buNone/>
              <a:defRPr sz="3200" spc="53" baseline="0">
                <a:solidFill>
                  <a:srgbClr val="271D6C"/>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13" name="Tijdelijke aanduiding voor tekst 9"/>
          <p:cNvSpPr>
            <a:spLocks noGrp="1"/>
          </p:cNvSpPr>
          <p:nvPr>
            <p:ph type="body" sz="quarter" idx="14"/>
          </p:nvPr>
        </p:nvSpPr>
        <p:spPr>
          <a:xfrm>
            <a:off x="623392" y="452669"/>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4" name="Tijdelijke aanduiding voor dianummer 5"/>
          <p:cNvSpPr>
            <a:spLocks noGrp="1"/>
          </p:cNvSpPr>
          <p:nvPr>
            <p:ph type="sldNum" sz="quarter" idx="15"/>
          </p:nvPr>
        </p:nvSpPr>
        <p:spPr/>
        <p:txBody>
          <a:bodyPr/>
          <a:lstStyle>
            <a:lvl1pPr>
              <a:defRPr/>
            </a:lvl1pPr>
          </a:lstStyle>
          <a:p>
            <a:pPr>
              <a:defRPr/>
            </a:pPr>
            <a:fld id="{4F9DDA43-8CFB-44EC-8270-7B0438F600F8}" type="slidenum">
              <a:rPr lang="nl-NL"/>
              <a:pPr>
                <a:defRPr/>
              </a:pPr>
              <a:t>‹nr.›</a:t>
            </a:fld>
            <a:endParaRPr lang="nl-NL"/>
          </a:p>
        </p:txBody>
      </p:sp>
    </p:spTree>
    <p:extLst>
      <p:ext uri="{BB962C8B-B14F-4D97-AF65-F5344CB8AC3E}">
        <p14:creationId xmlns:p14="http://schemas.microsoft.com/office/powerpoint/2010/main" val="9972427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3" name="Rechthoek 2"/>
          <p:cNvSpPr/>
          <p:nvPr/>
        </p:nvSpPr>
        <p:spPr>
          <a:xfrm>
            <a:off x="-4233" y="0"/>
            <a:ext cx="12192000"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351"/>
          </a:p>
        </p:txBody>
      </p:sp>
      <p:sp>
        <p:nvSpPr>
          <p:cNvPr id="4" name="Rechthoek 3"/>
          <p:cNvSpPr/>
          <p:nvPr/>
        </p:nvSpPr>
        <p:spPr>
          <a:xfrm>
            <a:off x="11853333" y="0"/>
            <a:ext cx="3386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351"/>
          </a:p>
        </p:txBody>
      </p:sp>
      <p:pic>
        <p:nvPicPr>
          <p:cNvPr id="5" name="Afbeelding 7"/>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068051" y="5399618"/>
            <a:ext cx="78528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a:spLocks noGrp="1"/>
          </p:cNvSpPr>
          <p:nvPr>
            <p:ph type="title"/>
          </p:nvPr>
        </p:nvSpPr>
        <p:spPr>
          <a:xfrm>
            <a:off x="815414" y="2675434"/>
            <a:ext cx="10369151" cy="753567"/>
          </a:xfrm>
          <a:prstGeom prst="rect">
            <a:avLst/>
          </a:prstGeom>
        </p:spPr>
        <p:txBody>
          <a:bodyPr/>
          <a:lstStyle>
            <a:lvl1pPr algn="l">
              <a:defRPr lang="nl-NL" sz="4000" b="1" kern="1200" spc="80" baseline="0" dirty="0">
                <a:solidFill>
                  <a:schemeClr val="bg1"/>
                </a:solidFill>
                <a:latin typeface="+mn-lt"/>
                <a:ea typeface="+mn-ea"/>
                <a:cs typeface="+mn-cs"/>
              </a:defRPr>
            </a:lvl1pPr>
          </a:lstStyle>
          <a:p>
            <a:r>
              <a:rPr lang="nl-NL"/>
              <a:t>Klik om de stijl te bewerken</a:t>
            </a:r>
          </a:p>
        </p:txBody>
      </p:sp>
      <p:sp>
        <p:nvSpPr>
          <p:cNvPr id="6" name="Tijdelijke aanduiding voor dianummer 5"/>
          <p:cNvSpPr>
            <a:spLocks noGrp="1"/>
          </p:cNvSpPr>
          <p:nvPr>
            <p:ph type="sldNum" sz="quarter" idx="10"/>
          </p:nvPr>
        </p:nvSpPr>
        <p:spPr/>
        <p:txBody>
          <a:bodyPr/>
          <a:lstStyle>
            <a:lvl1pPr>
              <a:defRPr>
                <a:solidFill>
                  <a:schemeClr val="bg1"/>
                </a:solidFill>
              </a:defRPr>
            </a:lvl1pPr>
          </a:lstStyle>
          <a:p>
            <a:pPr>
              <a:defRPr/>
            </a:pPr>
            <a:fld id="{574411C0-1B57-4B74-AFA7-B34FD9EADBB6}" type="slidenum">
              <a:rPr lang="nl-NL"/>
              <a:pPr>
                <a:defRPr/>
              </a:pPr>
              <a:t>‹nr.›</a:t>
            </a:fld>
            <a:endParaRPr lang="nl-NL"/>
          </a:p>
        </p:txBody>
      </p:sp>
    </p:spTree>
    <p:extLst>
      <p:ext uri="{BB962C8B-B14F-4D97-AF65-F5344CB8AC3E}">
        <p14:creationId xmlns:p14="http://schemas.microsoft.com/office/powerpoint/2010/main" val="39583652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9" name="Tijdelijke aanduiding voor tekst 8"/>
          <p:cNvSpPr>
            <a:spLocks noGrp="1"/>
          </p:cNvSpPr>
          <p:nvPr>
            <p:ph type="body" sz="quarter" idx="11"/>
          </p:nvPr>
        </p:nvSpPr>
        <p:spPr>
          <a:xfrm>
            <a:off x="624418" y="1604798"/>
            <a:ext cx="10176105" cy="4607620"/>
          </a:xfrm>
          <a:prstGeom prst="rect">
            <a:avLst/>
          </a:prstGeom>
        </p:spPr>
        <p:txBody>
          <a:bodyPr/>
          <a:lstStyle>
            <a:lvl1pPr marL="457189" indent="-457189">
              <a:buFont typeface="Calibri" pitchFamily="34" charset="0"/>
              <a:buChar char="─"/>
              <a:defRPr sz="3200" spc="53" baseline="0">
                <a:solidFill>
                  <a:srgbClr val="271D6C"/>
                </a:solidFill>
                <a:latin typeface="Calibri" pitchFamily="34" charset="0"/>
              </a:defRPr>
            </a:lvl1pPr>
            <a:lvl2pPr marL="990575" indent="-380990">
              <a:buFont typeface="Calibri" pitchFamily="34" charset="0"/>
              <a:buChar char="-"/>
              <a:defRPr sz="3200" baseline="0">
                <a:solidFill>
                  <a:srgbClr val="271D6C"/>
                </a:solidFill>
                <a:latin typeface="Calibri" pitchFamily="34" charset="0"/>
              </a:defRPr>
            </a:lvl2pPr>
            <a:lvl3pPr marL="1523962" indent="-304792">
              <a:buFont typeface="Calibri" pitchFamily="34" charset="0"/>
              <a:buChar char="-"/>
              <a:defRPr sz="3200" baseline="0">
                <a:solidFill>
                  <a:srgbClr val="271D6C"/>
                </a:solidFill>
                <a:latin typeface="Calibri" pitchFamily="34" charset="0"/>
              </a:defRPr>
            </a:lvl3pPr>
            <a:lvl4pPr marL="2133547" indent="-304792">
              <a:buFont typeface="Calibri" pitchFamily="34" charset="0"/>
              <a:buChar char="-"/>
              <a:defRPr sz="3200" baseline="0">
                <a:solidFill>
                  <a:srgbClr val="271D6C"/>
                </a:solidFill>
                <a:latin typeface="Calibri" pitchFamily="34" charset="0"/>
              </a:defRPr>
            </a:lvl4pPr>
            <a:lvl5pPr marL="2743131" indent="-304792">
              <a:buFont typeface="Calibri" pitchFamily="34" charset="0"/>
              <a:buChar char="-"/>
              <a:defRPr sz="3200" baseline="0">
                <a:solidFill>
                  <a:srgbClr val="271D6C"/>
                </a:solidFill>
                <a:latin typeface="Calibri" pitchFamily="34" charset="0"/>
              </a:defRPr>
            </a:lvl5pPr>
          </a:lstStyle>
          <a:p>
            <a:pPr lvl="0"/>
            <a:r>
              <a:rPr lang="nl-NL"/>
              <a:t>Tekststijl van het model bewerken</a:t>
            </a:r>
          </a:p>
        </p:txBody>
      </p:sp>
      <p:sp>
        <p:nvSpPr>
          <p:cNvPr id="6" name="Tijdelijke aanduiding voor tekst 9"/>
          <p:cNvSpPr>
            <a:spLocks noGrp="1"/>
          </p:cNvSpPr>
          <p:nvPr>
            <p:ph type="body" sz="quarter" idx="14"/>
          </p:nvPr>
        </p:nvSpPr>
        <p:spPr>
          <a:xfrm>
            <a:off x="623392" y="452670"/>
            <a:ext cx="10177131" cy="768085"/>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4" name="Tijdelijke aanduiding voor dianummer 5"/>
          <p:cNvSpPr>
            <a:spLocks noGrp="1"/>
          </p:cNvSpPr>
          <p:nvPr>
            <p:ph type="sldNum" sz="quarter" idx="15"/>
          </p:nvPr>
        </p:nvSpPr>
        <p:spPr/>
        <p:txBody>
          <a:bodyPr/>
          <a:lstStyle>
            <a:lvl1pPr>
              <a:defRPr/>
            </a:lvl1pPr>
          </a:lstStyle>
          <a:p>
            <a:pPr>
              <a:defRPr/>
            </a:pPr>
            <a:fld id="{173F7249-3DE3-4AC6-A3C5-B14E39100F98}" type="slidenum">
              <a:rPr lang="nl-NL"/>
              <a:pPr>
                <a:defRPr/>
              </a:pPr>
              <a:t>‹nr.›</a:t>
            </a:fld>
            <a:endParaRPr lang="nl-NL"/>
          </a:p>
        </p:txBody>
      </p:sp>
    </p:spTree>
    <p:extLst>
      <p:ext uri="{BB962C8B-B14F-4D97-AF65-F5344CB8AC3E}">
        <p14:creationId xmlns:p14="http://schemas.microsoft.com/office/powerpoint/2010/main" val="428428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1"/>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a:t>Klikken om de tekststijl van het model te bewerken</a:t>
            </a:r>
          </a:p>
          <a:p>
            <a:pPr lvl="1"/>
            <a:r>
              <a:rPr lang="nl-NL"/>
              <a:t>Tweede niveau</a:t>
            </a:r>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prstGeom prst="rect">
            <a:avLst/>
          </a:prstGeo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16" name="Titel 1">
            <a:extLst>
              <a:ext uri="{FF2B5EF4-FFF2-40B4-BE49-F238E27FC236}">
                <a16:creationId xmlns:a16="http://schemas.microsoft.com/office/drawing/2014/main" id="{6B077474-9508-40CC-B4B1-8E057D7A9938}"/>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7" name="Ondertitel 2">
            <a:extLst>
              <a:ext uri="{FF2B5EF4-FFF2-40B4-BE49-F238E27FC236}">
                <a16:creationId xmlns:a16="http://schemas.microsoft.com/office/drawing/2014/main" id="{CC4D19ED-47CF-4E50-8832-5DF2EC2047D5}"/>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9" name="Tijdelijke aanduiding voor inhoud 2">
            <a:extLst>
              <a:ext uri="{FF2B5EF4-FFF2-40B4-BE49-F238E27FC236}">
                <a16:creationId xmlns:a16="http://schemas.microsoft.com/office/drawing/2014/main" id="{9560C46D-2F20-4D7F-8616-52AF67C764BE}"/>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12" name="Rechthoek: met één afgeschuinde hoek 11">
            <a:extLst>
              <a:ext uri="{FF2B5EF4-FFF2-40B4-BE49-F238E27FC236}">
                <a16:creationId xmlns:a16="http://schemas.microsoft.com/office/drawing/2014/main" id="{8AEC48BE-5C93-42DA-8238-65E3D8E05610}"/>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a:extLst>
              <a:ext uri="{FF2B5EF4-FFF2-40B4-BE49-F238E27FC236}">
                <a16:creationId xmlns:a16="http://schemas.microsoft.com/office/drawing/2014/main" id="{791F0BE1-73F2-402C-A0C9-4930FE951A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1956418687"/>
      </p:ext>
    </p:extLst>
  </p:cSld>
  <p:clrMapOvr>
    <a:masterClrMapping/>
  </p:clrMapOvr>
  <p:transition spd="slow">
    <p:pu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9" name="Tijdelijke aanduiding voor tekst 8"/>
          <p:cNvSpPr>
            <a:spLocks noGrp="1"/>
          </p:cNvSpPr>
          <p:nvPr>
            <p:ph type="body" sz="quarter" idx="11"/>
          </p:nvPr>
        </p:nvSpPr>
        <p:spPr>
          <a:xfrm>
            <a:off x="624418" y="1604799"/>
            <a:ext cx="10176105" cy="4607619"/>
          </a:xfrm>
          <a:prstGeom prst="rect">
            <a:avLst/>
          </a:prstGeom>
        </p:spPr>
        <p:txBody>
          <a:bodyPr/>
          <a:lstStyle>
            <a:lvl1pPr marL="609585" indent="-609585">
              <a:buFont typeface="+mj-lt"/>
              <a:buAutoNum type="arabicPeriod"/>
              <a:defRPr sz="3200" spc="53" baseline="0">
                <a:solidFill>
                  <a:srgbClr val="271D6C"/>
                </a:solidFill>
                <a:latin typeface="Calibri" pitchFamily="34" charset="0"/>
              </a:defRPr>
            </a:lvl1pPr>
            <a:lvl2pPr marL="990575" indent="-380990">
              <a:buFont typeface="Calibri" pitchFamily="34" charset="0"/>
              <a:buChar char="-"/>
              <a:defRPr sz="3200" baseline="0">
                <a:solidFill>
                  <a:srgbClr val="271D6C"/>
                </a:solidFill>
                <a:latin typeface="Calibri" pitchFamily="34" charset="0"/>
              </a:defRPr>
            </a:lvl2pPr>
            <a:lvl3pPr marL="1523962" indent="-304792">
              <a:buFont typeface="Calibri" pitchFamily="34" charset="0"/>
              <a:buChar char="-"/>
              <a:defRPr sz="3200" baseline="0">
                <a:solidFill>
                  <a:srgbClr val="271D6C"/>
                </a:solidFill>
                <a:latin typeface="Calibri" pitchFamily="34" charset="0"/>
              </a:defRPr>
            </a:lvl3pPr>
            <a:lvl4pPr marL="2133547" indent="-304792">
              <a:buFont typeface="Calibri" pitchFamily="34" charset="0"/>
              <a:buChar char="-"/>
              <a:defRPr sz="3200" baseline="0">
                <a:solidFill>
                  <a:srgbClr val="271D6C"/>
                </a:solidFill>
                <a:latin typeface="Calibri" pitchFamily="34" charset="0"/>
              </a:defRPr>
            </a:lvl4pPr>
            <a:lvl5pPr marL="2743131" indent="-304792">
              <a:buFont typeface="Calibri" pitchFamily="34" charset="0"/>
              <a:buChar char="-"/>
              <a:defRPr sz="3200" baseline="0">
                <a:solidFill>
                  <a:srgbClr val="271D6C"/>
                </a:solidFill>
                <a:latin typeface="Calibri" pitchFamily="34" charset="0"/>
              </a:defRPr>
            </a:lvl5pPr>
          </a:lstStyle>
          <a:p>
            <a:pPr lvl="0"/>
            <a:r>
              <a:rPr lang="nl-NL"/>
              <a:t>Tekststijl van het model bewerken</a:t>
            </a:r>
          </a:p>
        </p:txBody>
      </p:sp>
      <p:sp>
        <p:nvSpPr>
          <p:cNvPr id="7" name="Tijdelijke aanduiding voor tekst 9"/>
          <p:cNvSpPr>
            <a:spLocks noGrp="1"/>
          </p:cNvSpPr>
          <p:nvPr>
            <p:ph type="body" sz="quarter" idx="14"/>
          </p:nvPr>
        </p:nvSpPr>
        <p:spPr>
          <a:xfrm>
            <a:off x="623392" y="452670"/>
            <a:ext cx="10177131" cy="768085"/>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4" name="Tijdelijke aanduiding voor dianummer 5"/>
          <p:cNvSpPr>
            <a:spLocks noGrp="1"/>
          </p:cNvSpPr>
          <p:nvPr>
            <p:ph type="sldNum" sz="quarter" idx="15"/>
          </p:nvPr>
        </p:nvSpPr>
        <p:spPr/>
        <p:txBody>
          <a:bodyPr/>
          <a:lstStyle>
            <a:lvl1pPr>
              <a:defRPr/>
            </a:lvl1pPr>
          </a:lstStyle>
          <a:p>
            <a:pPr>
              <a:defRPr/>
            </a:pPr>
            <a:fld id="{348759D7-A700-43DD-9E18-25C41A062BA8}" type="slidenum">
              <a:rPr lang="nl-NL"/>
              <a:pPr>
                <a:defRPr/>
              </a:pPr>
              <a:t>‹nr.›</a:t>
            </a:fld>
            <a:endParaRPr lang="nl-NL"/>
          </a:p>
        </p:txBody>
      </p:sp>
    </p:spTree>
    <p:extLst>
      <p:ext uri="{BB962C8B-B14F-4D97-AF65-F5344CB8AC3E}">
        <p14:creationId xmlns:p14="http://schemas.microsoft.com/office/powerpoint/2010/main" val="13778810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p:nvSpPr>
        <p:spPr>
          <a:xfrm>
            <a:off x="0" y="0"/>
            <a:ext cx="12192000"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351"/>
          </a:p>
        </p:txBody>
      </p:sp>
      <p:sp>
        <p:nvSpPr>
          <p:cNvPr id="5" name="Rechthoek 4"/>
          <p:cNvSpPr/>
          <p:nvPr/>
        </p:nvSpPr>
        <p:spPr>
          <a:xfrm>
            <a:off x="11853333" y="0"/>
            <a:ext cx="3386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351"/>
          </a:p>
        </p:txBody>
      </p:sp>
      <p:pic>
        <p:nvPicPr>
          <p:cNvPr id="6" name="Afbeelding 7"/>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068051" y="5399618"/>
            <a:ext cx="78528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09600" y="275165"/>
            <a:ext cx="10287661" cy="1248000"/>
          </a:xfrm>
          <a:prstGeom prst="rect">
            <a:avLst/>
          </a:prstGeom>
        </p:spPr>
        <p:txBody>
          <a:bodyPr/>
          <a:lstStyle>
            <a:lvl1pPr algn="l">
              <a:defRPr lang="nl-NL" sz="4000" b="1" kern="1200" spc="80" baseline="0" dirty="0">
                <a:solidFill>
                  <a:schemeClr val="bg1"/>
                </a:solidFill>
                <a:latin typeface="+mn-lt"/>
                <a:ea typeface="+mn-ea"/>
                <a:cs typeface="+mn-cs"/>
              </a:defRPr>
            </a:lvl1pPr>
          </a:lstStyle>
          <a:p>
            <a:r>
              <a:rPr lang="nl-NL"/>
              <a:t>Klik om de stijl te bewerken</a:t>
            </a:r>
          </a:p>
        </p:txBody>
      </p:sp>
      <p:sp>
        <p:nvSpPr>
          <p:cNvPr id="9" name="Tijdelijke aanduiding voor tekst 8"/>
          <p:cNvSpPr>
            <a:spLocks noGrp="1"/>
          </p:cNvSpPr>
          <p:nvPr>
            <p:ph type="body" sz="quarter" idx="13"/>
          </p:nvPr>
        </p:nvSpPr>
        <p:spPr>
          <a:xfrm>
            <a:off x="623393" y="1618722"/>
            <a:ext cx="10272183" cy="4510617"/>
          </a:xfrm>
          <a:prstGeom prst="rect">
            <a:avLst/>
          </a:prstGeom>
        </p:spPr>
        <p:txBody>
          <a:bodyPr/>
          <a:lstStyle>
            <a:lvl1pPr marL="457189" indent="-457189">
              <a:buFont typeface="Calibri" pitchFamily="34" charset="0"/>
              <a:buChar char="─"/>
              <a:defRPr sz="3200" b="0">
                <a:solidFill>
                  <a:schemeClr val="bg1"/>
                </a:solidFill>
              </a:defRPr>
            </a:lvl1pPr>
            <a:lvl2pPr marL="609585" indent="0">
              <a:buFont typeface="Calibri" pitchFamily="34" charset="0"/>
              <a:buNone/>
              <a:defRPr>
                <a:solidFill>
                  <a:schemeClr val="bg1"/>
                </a:solidFill>
              </a:defRPr>
            </a:lvl2pPr>
            <a:lvl3pPr marL="1219170" indent="0">
              <a:buFont typeface="Calibri" pitchFamily="34" charset="0"/>
              <a:buNone/>
              <a:defRPr>
                <a:solidFill>
                  <a:schemeClr val="bg1"/>
                </a:solidFill>
              </a:defRPr>
            </a:lvl3pPr>
            <a:lvl4pPr marL="1828754" indent="0">
              <a:buFont typeface="Calibri" pitchFamily="34" charset="0"/>
              <a:buNone/>
              <a:defRPr>
                <a:solidFill>
                  <a:schemeClr val="bg1"/>
                </a:solidFill>
              </a:defRPr>
            </a:lvl4pPr>
            <a:lvl5pPr marL="2438339" indent="0">
              <a:buFont typeface="Calibri" pitchFamily="34" charset="0"/>
              <a:buNone/>
              <a:defRPr>
                <a:solidFill>
                  <a:schemeClr val="bg1"/>
                </a:solidFill>
              </a:defRPr>
            </a:lvl5pPr>
          </a:lstStyle>
          <a:p>
            <a:pPr lvl="0"/>
            <a:r>
              <a:rPr lang="nl-NL"/>
              <a:t>Tekststijl van het model bewerken</a:t>
            </a:r>
          </a:p>
        </p:txBody>
      </p:sp>
      <p:sp>
        <p:nvSpPr>
          <p:cNvPr id="7" name="Tijdelijke aanduiding voor dianummer 5"/>
          <p:cNvSpPr>
            <a:spLocks noGrp="1"/>
          </p:cNvSpPr>
          <p:nvPr>
            <p:ph type="sldNum" sz="quarter" idx="14"/>
          </p:nvPr>
        </p:nvSpPr>
        <p:spPr/>
        <p:txBody>
          <a:bodyPr/>
          <a:lstStyle>
            <a:lvl1pPr>
              <a:defRPr smtClean="0">
                <a:solidFill>
                  <a:schemeClr val="bg1"/>
                </a:solidFill>
              </a:defRPr>
            </a:lvl1pPr>
          </a:lstStyle>
          <a:p>
            <a:pPr>
              <a:defRPr/>
            </a:pPr>
            <a:fld id="{6AF2BE2E-BDC6-4CCE-89A7-B969E25A3CBC}" type="slidenum">
              <a:rPr lang="nl-NL"/>
              <a:pPr>
                <a:defRPr/>
              </a:pPr>
              <a:t>‹nr.›</a:t>
            </a:fld>
            <a:endParaRPr lang="nl-NL"/>
          </a:p>
        </p:txBody>
      </p:sp>
    </p:spTree>
    <p:extLst>
      <p:ext uri="{BB962C8B-B14F-4D97-AF65-F5344CB8AC3E}">
        <p14:creationId xmlns:p14="http://schemas.microsoft.com/office/powerpoint/2010/main" val="20618270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9" name="Tijdelijke aanduiding voor tekst 8"/>
          <p:cNvSpPr>
            <a:spLocks noGrp="1"/>
          </p:cNvSpPr>
          <p:nvPr>
            <p:ph type="body" sz="quarter" idx="11"/>
          </p:nvPr>
        </p:nvSpPr>
        <p:spPr>
          <a:xfrm>
            <a:off x="624418" y="1604433"/>
            <a:ext cx="10272116" cy="4607984"/>
          </a:xfrm>
          <a:prstGeom prst="rect">
            <a:avLst/>
          </a:prstGeom>
        </p:spPr>
        <p:txBody>
          <a:bodyPr/>
          <a:lstStyle>
            <a:lvl1pPr marL="457189" indent="-457189">
              <a:buFont typeface="Calibri" pitchFamily="34" charset="0"/>
              <a:buChar char="─"/>
              <a:defRPr lang="nl-NL" sz="3200" b="0" kern="1200" spc="53" baseline="0" dirty="0" smtClean="0">
                <a:solidFill>
                  <a:srgbClr val="271D6C"/>
                </a:solidFill>
                <a:latin typeface="Calibri" pitchFamily="34" charset="0"/>
                <a:ea typeface="+mn-ea"/>
                <a:cs typeface="+mn-cs"/>
              </a:defRPr>
            </a:lvl1pPr>
            <a:lvl2pPr marL="990575" indent="-380990">
              <a:buFont typeface="Calibri" pitchFamily="34" charset="0"/>
              <a:buChar char="-"/>
              <a:defRPr sz="3200" baseline="0">
                <a:solidFill>
                  <a:srgbClr val="271D6C"/>
                </a:solidFill>
                <a:latin typeface="Calibri" pitchFamily="34" charset="0"/>
              </a:defRPr>
            </a:lvl2pPr>
            <a:lvl3pPr marL="1523962" indent="-304792">
              <a:buFont typeface="Calibri" pitchFamily="34" charset="0"/>
              <a:buChar char="-"/>
              <a:defRPr sz="3200" baseline="0">
                <a:solidFill>
                  <a:srgbClr val="271D6C"/>
                </a:solidFill>
                <a:latin typeface="Calibri" pitchFamily="34" charset="0"/>
              </a:defRPr>
            </a:lvl3pPr>
            <a:lvl4pPr marL="2133547" indent="-304792">
              <a:buFont typeface="Calibri" pitchFamily="34" charset="0"/>
              <a:buChar char="-"/>
              <a:defRPr sz="3200" baseline="0">
                <a:solidFill>
                  <a:srgbClr val="271D6C"/>
                </a:solidFill>
                <a:latin typeface="Calibri" pitchFamily="34" charset="0"/>
              </a:defRPr>
            </a:lvl4pPr>
            <a:lvl5pPr marL="2743131" indent="-304792">
              <a:buFont typeface="Calibri" pitchFamily="34" charset="0"/>
              <a:buChar char="-"/>
              <a:defRPr sz="3200" baseline="0">
                <a:solidFill>
                  <a:srgbClr val="271D6C"/>
                </a:solidFill>
                <a:latin typeface="Calibri" pitchFamily="34" charset="0"/>
              </a:defRPr>
            </a:lvl5pPr>
          </a:lstStyle>
          <a:p>
            <a:pPr lvl="0"/>
            <a:r>
              <a:rPr lang="nl-NL"/>
              <a:t>Tekststijl van het model bewerken</a:t>
            </a:r>
          </a:p>
        </p:txBody>
      </p:sp>
      <p:sp>
        <p:nvSpPr>
          <p:cNvPr id="6" name="Tijdelijke aanduiding voor tekst 5"/>
          <p:cNvSpPr>
            <a:spLocks noGrp="1"/>
          </p:cNvSpPr>
          <p:nvPr>
            <p:ph type="body" sz="quarter" idx="12"/>
          </p:nvPr>
        </p:nvSpPr>
        <p:spPr>
          <a:xfrm>
            <a:off x="624418" y="260351"/>
            <a:ext cx="10272116" cy="1248436"/>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a:t>Tekststijl van het model bewerken</a:t>
            </a:r>
          </a:p>
        </p:txBody>
      </p:sp>
      <p:sp>
        <p:nvSpPr>
          <p:cNvPr id="4" name="Tijdelijke aanduiding voor dianummer 5"/>
          <p:cNvSpPr>
            <a:spLocks noGrp="1"/>
          </p:cNvSpPr>
          <p:nvPr>
            <p:ph type="sldNum" sz="quarter" idx="13"/>
          </p:nvPr>
        </p:nvSpPr>
        <p:spPr/>
        <p:txBody>
          <a:bodyPr/>
          <a:lstStyle>
            <a:lvl1pPr>
              <a:defRPr/>
            </a:lvl1pPr>
          </a:lstStyle>
          <a:p>
            <a:pPr>
              <a:defRPr/>
            </a:pPr>
            <a:fld id="{B5CB7DBA-800B-4541-BC36-1CA58B2397BE}" type="slidenum">
              <a:rPr lang="nl-NL"/>
              <a:pPr>
                <a:defRPr/>
              </a:pPr>
              <a:t>‹nr.›</a:t>
            </a:fld>
            <a:endParaRPr lang="nl-NL"/>
          </a:p>
        </p:txBody>
      </p:sp>
    </p:spTree>
    <p:extLst>
      <p:ext uri="{BB962C8B-B14F-4D97-AF65-F5344CB8AC3E}">
        <p14:creationId xmlns:p14="http://schemas.microsoft.com/office/powerpoint/2010/main" val="17129529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2" name="Afbeelding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7152" y="1371600"/>
            <a:ext cx="1909233" cy="293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6"/>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12334" y="4895851"/>
            <a:ext cx="9556751" cy="11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4549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2" name="Afbeelding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7152" y="1371600"/>
            <a:ext cx="1909233" cy="293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6"/>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16567" y="4895851"/>
            <a:ext cx="9556751" cy="112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6808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el Duo (A)">
    <p:bg>
      <p:bgPr>
        <a:solidFill>
          <a:schemeClr val="bg1"/>
        </a:solidFill>
        <a:effectLst/>
      </p:bgPr>
    </p:bg>
    <p:spTree>
      <p:nvGrpSpPr>
        <p:cNvPr id="1" name=""/>
        <p:cNvGrpSpPr/>
        <p:nvPr/>
      </p:nvGrpSpPr>
      <p:grpSpPr>
        <a:xfrm>
          <a:off x="0" y="0"/>
          <a:ext cx="0" cy="0"/>
          <a:chOff x="0" y="0"/>
          <a:chExt cx="0" cy="0"/>
        </a:xfrm>
      </p:grpSpPr>
      <p:sp>
        <p:nvSpPr>
          <p:cNvPr id="32" name="Vrije vorm: vorm 31">
            <a:extLst>
              <a:ext uri="{FF2B5EF4-FFF2-40B4-BE49-F238E27FC236}">
                <a16:creationId xmlns:a16="http://schemas.microsoft.com/office/drawing/2014/main" id="{C7AC06C8-8DC8-4F52-AA4C-86281E7EF7CC}"/>
              </a:ext>
            </a:extLst>
          </p:cNvPr>
          <p:cNvSpPr/>
          <p:nvPr userDrawn="1"/>
        </p:nvSpPr>
        <p:spPr>
          <a:xfrm>
            <a:off x="574184" y="627326"/>
            <a:ext cx="6581104" cy="4462530"/>
          </a:xfrm>
          <a:custGeom>
            <a:avLst/>
            <a:gdLst>
              <a:gd name="connsiteX0" fmla="*/ 0 w 6581104"/>
              <a:gd name="connsiteY0" fmla="*/ 0 h 4462530"/>
              <a:gd name="connsiteX1" fmla="*/ 6581104 w 6581104"/>
              <a:gd name="connsiteY1" fmla="*/ 0 h 4462530"/>
              <a:gd name="connsiteX2" fmla="*/ 6581104 w 6581104"/>
              <a:gd name="connsiteY2" fmla="*/ 3868389 h 4462530"/>
              <a:gd name="connsiteX3" fmla="*/ 5986963 w 6581104"/>
              <a:gd name="connsiteY3" fmla="*/ 4462530 h 4462530"/>
              <a:gd name="connsiteX4" fmla="*/ 0 w 6581104"/>
              <a:gd name="connsiteY4" fmla="*/ 4462530 h 44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104" h="4462530">
                <a:moveTo>
                  <a:pt x="0" y="0"/>
                </a:moveTo>
                <a:lnTo>
                  <a:pt x="6581104" y="0"/>
                </a:lnTo>
                <a:lnTo>
                  <a:pt x="6581104" y="3868389"/>
                </a:lnTo>
                <a:lnTo>
                  <a:pt x="5986963" y="4462530"/>
                </a:lnTo>
                <a:lnTo>
                  <a:pt x="0" y="44625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0" name="Tijdelijke aanduiding voor afbeelding 29">
            <a:extLst>
              <a:ext uri="{FF2B5EF4-FFF2-40B4-BE49-F238E27FC236}">
                <a16:creationId xmlns:a16="http://schemas.microsoft.com/office/drawing/2014/main" id="{3725AA41-7305-4D5A-81BD-63501FFE6BD0}"/>
              </a:ext>
            </a:extLst>
          </p:cNvPr>
          <p:cNvSpPr>
            <a:spLocks noGrp="1"/>
          </p:cNvSpPr>
          <p:nvPr>
            <p:ph type="pic" sz="quarter" idx="10" hasCustomPrompt="1"/>
          </p:nvPr>
        </p:nvSpPr>
        <p:spPr>
          <a:xfrm>
            <a:off x="4971245" y="0"/>
            <a:ext cx="7220755" cy="6858000"/>
          </a:xfrm>
          <a:custGeom>
            <a:avLst/>
            <a:gdLst>
              <a:gd name="connsiteX0" fmla="*/ 0 w 7220755"/>
              <a:gd name="connsiteY0" fmla="*/ 0 h 6858000"/>
              <a:gd name="connsiteX1" fmla="*/ 7220755 w 7220755"/>
              <a:gd name="connsiteY1" fmla="*/ 0 h 6858000"/>
              <a:gd name="connsiteX2" fmla="*/ 7220755 w 7220755"/>
              <a:gd name="connsiteY2" fmla="*/ 6858000 h 6858000"/>
              <a:gd name="connsiteX3" fmla="*/ 0 w 7220755"/>
              <a:gd name="connsiteY3" fmla="*/ 6858000 h 6858000"/>
              <a:gd name="connsiteX4" fmla="*/ 0 w 7220755"/>
              <a:gd name="connsiteY4" fmla="*/ 5089856 h 6858000"/>
              <a:gd name="connsiteX5" fmla="*/ 1589902 w 7220755"/>
              <a:gd name="connsiteY5" fmla="*/ 5089856 h 6858000"/>
              <a:gd name="connsiteX6" fmla="*/ 2184043 w 7220755"/>
              <a:gd name="connsiteY6" fmla="*/ 4495715 h 6858000"/>
              <a:gd name="connsiteX7" fmla="*/ 2184043 w 7220755"/>
              <a:gd name="connsiteY7" fmla="*/ 627326 h 6858000"/>
              <a:gd name="connsiteX8" fmla="*/ 0 w 7220755"/>
              <a:gd name="connsiteY8" fmla="*/ 6273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0755" h="6858000">
                <a:moveTo>
                  <a:pt x="0" y="0"/>
                </a:moveTo>
                <a:lnTo>
                  <a:pt x="7220755" y="0"/>
                </a:lnTo>
                <a:lnTo>
                  <a:pt x="7220755" y="6858000"/>
                </a:lnTo>
                <a:lnTo>
                  <a:pt x="0" y="6858000"/>
                </a:lnTo>
                <a:lnTo>
                  <a:pt x="0" y="5089856"/>
                </a:lnTo>
                <a:lnTo>
                  <a:pt x="1589902" y="5089856"/>
                </a:lnTo>
                <a:lnTo>
                  <a:pt x="2184043" y="4495715"/>
                </a:lnTo>
                <a:lnTo>
                  <a:pt x="2184043" y="627326"/>
                </a:lnTo>
                <a:lnTo>
                  <a:pt x="0" y="627326"/>
                </a:lnTo>
                <a:close/>
              </a:path>
            </a:pathLst>
          </a:custGeom>
          <a:solidFill>
            <a:schemeClr val="accent5"/>
          </a:solidFill>
        </p:spPr>
        <p:txBody>
          <a:bodyPr wrap="square" lIns="91440" tIns="548640" rIns="914400" anchor="ctr" anchorCtr="0">
            <a:noAutofit/>
          </a:bodyPr>
          <a:lstStyle>
            <a:lvl1pPr marL="0" indent="0" algn="r">
              <a:buFontTx/>
              <a:buNone/>
              <a:defRPr sz="1000"/>
            </a:lvl1pPr>
          </a:lstStyle>
          <a:p>
            <a:r>
              <a:rPr lang="nl-NL"/>
              <a:t>Klik op het afbeeldingsicoon of sleep een afbeelding in dit veld</a:t>
            </a:r>
          </a:p>
        </p:txBody>
      </p:sp>
      <p:sp>
        <p:nvSpPr>
          <p:cNvPr id="52" name="Titel 1">
            <a:extLst>
              <a:ext uri="{FF2B5EF4-FFF2-40B4-BE49-F238E27FC236}">
                <a16:creationId xmlns:a16="http://schemas.microsoft.com/office/drawing/2014/main" id="{E4D0023B-0359-4E8C-9A8C-3A1A3CCF2099}"/>
              </a:ext>
            </a:extLst>
          </p:cNvPr>
          <p:cNvSpPr>
            <a:spLocks noGrp="1"/>
          </p:cNvSpPr>
          <p:nvPr>
            <p:ph type="title" hasCustomPrompt="1"/>
          </p:nvPr>
        </p:nvSpPr>
        <p:spPr>
          <a:xfrm>
            <a:off x="1141029" y="1179682"/>
            <a:ext cx="5401440" cy="1997627"/>
          </a:xfrm>
        </p:spPr>
        <p:txBody>
          <a:bodyPr lIns="0" tIns="0" rIns="0" bIns="0" anchor="b" anchorCtr="0"/>
          <a:lstStyle>
            <a:lvl1pPr>
              <a:defRPr lang="nl-NL" sz="4800" kern="1200" dirty="0">
                <a:solidFill>
                  <a:schemeClr val="bg1"/>
                </a:solidFill>
                <a:latin typeface="+mj-lt"/>
                <a:ea typeface="+mn-ea"/>
                <a:cs typeface="+mn-cs"/>
              </a:defRPr>
            </a:lvl1pPr>
          </a:lstStyle>
          <a:p>
            <a:r>
              <a:rPr lang="nl-NL"/>
              <a:t>Klik om een titel toe te voegen</a:t>
            </a:r>
          </a:p>
        </p:txBody>
      </p:sp>
      <p:sp>
        <p:nvSpPr>
          <p:cNvPr id="53" name="Tijdelijke aanduiding voor tekst 2">
            <a:extLst>
              <a:ext uri="{FF2B5EF4-FFF2-40B4-BE49-F238E27FC236}">
                <a16:creationId xmlns:a16="http://schemas.microsoft.com/office/drawing/2014/main" id="{672672F8-DC78-4951-B754-D7FE88306E43}"/>
              </a:ext>
            </a:extLst>
          </p:cNvPr>
          <p:cNvSpPr>
            <a:spLocks noGrp="1"/>
          </p:cNvSpPr>
          <p:nvPr>
            <p:ph type="body" idx="1" hasCustomPrompt="1"/>
          </p:nvPr>
        </p:nvSpPr>
        <p:spPr>
          <a:xfrm>
            <a:off x="1141028" y="3321577"/>
            <a:ext cx="5401441"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een subtitel toe te voegen</a:t>
            </a:r>
          </a:p>
        </p:txBody>
      </p:sp>
      <p:sp>
        <p:nvSpPr>
          <p:cNvPr id="8" name="Tijdelijke aanduiding voor tekst 2">
            <a:extLst>
              <a:ext uri="{FF2B5EF4-FFF2-40B4-BE49-F238E27FC236}">
                <a16:creationId xmlns:a16="http://schemas.microsoft.com/office/drawing/2014/main" id="{CC2F5807-C0F7-4214-90AA-252DFE6A291C}"/>
              </a:ext>
            </a:extLst>
          </p:cNvPr>
          <p:cNvSpPr>
            <a:spLocks noGrp="1"/>
          </p:cNvSpPr>
          <p:nvPr>
            <p:ph type="body" idx="20" hasCustomPrompt="1"/>
          </p:nvPr>
        </p:nvSpPr>
        <p:spPr>
          <a:xfrm>
            <a:off x="1141027" y="4437359"/>
            <a:ext cx="5401441"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00 datum 2021 | Naam Presentator</a:t>
            </a:r>
          </a:p>
          <a:p>
            <a:pPr lvl="0"/>
            <a:endParaRPr lang="nl-NL"/>
          </a:p>
        </p:txBody>
      </p:sp>
      <p:grpSp>
        <p:nvGrpSpPr>
          <p:cNvPr id="9" name="Groep 8">
            <a:extLst>
              <a:ext uri="{FF2B5EF4-FFF2-40B4-BE49-F238E27FC236}">
                <a16:creationId xmlns:a16="http://schemas.microsoft.com/office/drawing/2014/main" id="{ADA95689-65EB-4C89-BF63-71B16382B5E2}"/>
              </a:ext>
            </a:extLst>
          </p:cNvPr>
          <p:cNvGrpSpPr/>
          <p:nvPr userDrawn="1"/>
        </p:nvGrpSpPr>
        <p:grpSpPr>
          <a:xfrm>
            <a:off x="3459767" y="5824521"/>
            <a:ext cx="870933" cy="576805"/>
            <a:chOff x="2855890" y="5357560"/>
            <a:chExt cx="1346511" cy="891772"/>
          </a:xfrm>
        </p:grpSpPr>
        <p:grpSp>
          <p:nvGrpSpPr>
            <p:cNvPr id="10" name="Graphic 4">
              <a:extLst>
                <a:ext uri="{FF2B5EF4-FFF2-40B4-BE49-F238E27FC236}">
                  <a16:creationId xmlns:a16="http://schemas.microsoft.com/office/drawing/2014/main" id="{71F3E3CE-602B-4392-9EA1-EE937981535F}"/>
                </a:ext>
              </a:extLst>
            </p:cNvPr>
            <p:cNvGrpSpPr/>
            <p:nvPr/>
          </p:nvGrpSpPr>
          <p:grpSpPr>
            <a:xfrm>
              <a:off x="2855890" y="5576246"/>
              <a:ext cx="1346511" cy="451925"/>
              <a:chOff x="2855890" y="5576246"/>
              <a:chExt cx="1346511" cy="451925"/>
            </a:xfrm>
            <a:solidFill>
              <a:srgbClr val="000000"/>
            </a:solidFill>
          </p:grpSpPr>
          <p:sp>
            <p:nvSpPr>
              <p:cNvPr id="25" name="Vrije vorm: vorm 24">
                <a:extLst>
                  <a:ext uri="{FF2B5EF4-FFF2-40B4-BE49-F238E27FC236}">
                    <a16:creationId xmlns:a16="http://schemas.microsoft.com/office/drawing/2014/main" id="{CF325E1E-B7B0-4483-9BF1-C8FC35A7E639}"/>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solidFill>
                <a:srgbClr val="000000"/>
              </a:solidFill>
              <a:ln w="16788"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44AA59B0-9856-4F3A-927F-B4AEB9D47117}"/>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solidFill>
                <a:srgbClr val="000000"/>
              </a:solidFill>
              <a:ln w="16788"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377073FB-8F55-496F-BE73-9A4197566201}"/>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solidFill>
                <a:srgbClr val="000000"/>
              </a:solidFill>
              <a:ln w="16788" cap="flat">
                <a:noFill/>
                <a:prstDash val="solid"/>
                <a:miter/>
              </a:ln>
            </p:spPr>
            <p:txBody>
              <a:bodyPr rtlCol="0" anchor="ctr"/>
              <a:lstStyle/>
              <a:p>
                <a:endParaRPr lang="nl-NL"/>
              </a:p>
            </p:txBody>
          </p:sp>
        </p:grpSp>
        <p:grpSp>
          <p:nvGrpSpPr>
            <p:cNvPr id="11" name="Graphic 4">
              <a:extLst>
                <a:ext uri="{FF2B5EF4-FFF2-40B4-BE49-F238E27FC236}">
                  <a16:creationId xmlns:a16="http://schemas.microsoft.com/office/drawing/2014/main" id="{B4E699EF-C7F0-4133-AEAA-2AA1F5173C65}"/>
                </a:ext>
              </a:extLst>
            </p:cNvPr>
            <p:cNvGrpSpPr/>
            <p:nvPr/>
          </p:nvGrpSpPr>
          <p:grpSpPr>
            <a:xfrm>
              <a:off x="3215173" y="5357560"/>
              <a:ext cx="610090" cy="317223"/>
              <a:chOff x="3215173" y="5357560"/>
              <a:chExt cx="610090" cy="317223"/>
            </a:xfrm>
            <a:solidFill>
              <a:srgbClr val="E98500"/>
            </a:solidFill>
          </p:grpSpPr>
          <p:sp>
            <p:nvSpPr>
              <p:cNvPr id="23" name="Vrije vorm: vorm 22">
                <a:extLst>
                  <a:ext uri="{FF2B5EF4-FFF2-40B4-BE49-F238E27FC236}">
                    <a16:creationId xmlns:a16="http://schemas.microsoft.com/office/drawing/2014/main" id="{25257166-E7A0-427B-AF6E-F646059F4F50}"/>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solidFill>
                <a:schemeClr val="accent3"/>
              </a:solidFill>
              <a:ln w="16788"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AAE7D7F2-A24A-4481-9294-E7752F3BB778}"/>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solidFill>
                <a:schemeClr val="accent3"/>
              </a:solidFill>
              <a:ln w="16788" cap="flat">
                <a:noFill/>
                <a:prstDash val="solid"/>
                <a:miter/>
              </a:ln>
            </p:spPr>
            <p:txBody>
              <a:bodyPr rtlCol="0" anchor="ctr"/>
              <a:lstStyle/>
              <a:p>
                <a:endParaRPr lang="nl-NL"/>
              </a:p>
            </p:txBody>
          </p:sp>
        </p:grpSp>
        <p:grpSp>
          <p:nvGrpSpPr>
            <p:cNvPr id="12" name="Graphic 4">
              <a:extLst>
                <a:ext uri="{FF2B5EF4-FFF2-40B4-BE49-F238E27FC236}">
                  <a16:creationId xmlns:a16="http://schemas.microsoft.com/office/drawing/2014/main" id="{ED337800-D9A2-49CF-BAB5-419795855BD9}"/>
                </a:ext>
              </a:extLst>
            </p:cNvPr>
            <p:cNvGrpSpPr/>
            <p:nvPr/>
          </p:nvGrpSpPr>
          <p:grpSpPr>
            <a:xfrm>
              <a:off x="2855890" y="6103295"/>
              <a:ext cx="839843" cy="146037"/>
              <a:chOff x="2855890" y="6103295"/>
              <a:chExt cx="839843" cy="146037"/>
            </a:xfrm>
            <a:solidFill>
              <a:schemeClr val="accent3"/>
            </a:solidFill>
          </p:grpSpPr>
          <p:sp>
            <p:nvSpPr>
              <p:cNvPr id="13" name="Vrije vorm: vorm 12">
                <a:extLst>
                  <a:ext uri="{FF2B5EF4-FFF2-40B4-BE49-F238E27FC236}">
                    <a16:creationId xmlns:a16="http://schemas.microsoft.com/office/drawing/2014/main" id="{39C480CB-8F61-4001-A752-667808C37C0E}"/>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2F41EBAA-4A4A-4E40-94D7-925D54DECF6A}"/>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70EB4154-0C4E-4CEF-B78E-EDDC0BCAA7C0}"/>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287F678C-6A96-446E-9724-AFCDD9FC2332}"/>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5B9EC870-6870-48C0-BEC7-7480F198C74F}"/>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25D79E42-9F16-480C-B4F6-3C4E637307A1}"/>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DB33A43C-C8EE-4204-94AD-210C20D754F6}"/>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2E554E0E-86DC-4867-80D7-85AB14DB7DB1}"/>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6496B71D-633D-44CB-9F1E-82ADCE1B2BD0}"/>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pic>
        <p:nvPicPr>
          <p:cNvPr id="28" name="Graphic 27">
            <a:extLst>
              <a:ext uri="{FF2B5EF4-FFF2-40B4-BE49-F238E27FC236}">
                <a16:creationId xmlns:a16="http://schemas.microsoft.com/office/drawing/2014/main" id="{83E7B014-08D5-4DE6-A609-14548FDB62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
        <p:nvSpPr>
          <p:cNvPr id="29" name="Rechthoek 28">
            <a:extLst>
              <a:ext uri="{FF2B5EF4-FFF2-40B4-BE49-F238E27FC236}">
                <a16:creationId xmlns:a16="http://schemas.microsoft.com/office/drawing/2014/main" id="{E5A676B0-1959-48C5-941E-B68508230ABE}"/>
              </a:ext>
            </a:extLst>
          </p:cNvPr>
          <p:cNvSpPr/>
          <p:nvPr userDrawn="1"/>
        </p:nvSpPr>
        <p:spPr>
          <a:xfrm>
            <a:off x="574184" y="528192"/>
            <a:ext cx="4397061" cy="98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36769523"/>
      </p:ext>
    </p:extLst>
  </p:cSld>
  <p:clrMapOvr>
    <a:masterClrMapping/>
  </p:clrMapOvr>
  <p:transition spd="slow">
    <p:push/>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 Duo (B)">
    <p:bg>
      <p:bgPr>
        <a:solidFill>
          <a:schemeClr val="bg1"/>
        </a:solidFill>
        <a:effectLst/>
      </p:bgPr>
    </p:bg>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63FD0B5A-0D48-4A0D-8A5B-67CC4D705FC0}"/>
              </a:ext>
            </a:extLst>
          </p:cNvPr>
          <p:cNvSpPr/>
          <p:nvPr userDrawn="1"/>
        </p:nvSpPr>
        <p:spPr>
          <a:xfrm>
            <a:off x="0" y="0"/>
            <a:ext cx="9090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jdelijke aanduiding voor afbeelding 33">
            <a:extLst>
              <a:ext uri="{FF2B5EF4-FFF2-40B4-BE49-F238E27FC236}">
                <a16:creationId xmlns:a16="http://schemas.microsoft.com/office/drawing/2014/main" id="{C1FAC85F-1DE0-415F-995A-AD700ED52E51}"/>
              </a:ext>
            </a:extLst>
          </p:cNvPr>
          <p:cNvSpPr>
            <a:spLocks noGrp="1"/>
          </p:cNvSpPr>
          <p:nvPr>
            <p:ph type="pic" sz="quarter" idx="10" hasCustomPrompt="1"/>
          </p:nvPr>
        </p:nvSpPr>
        <p:spPr>
          <a:xfrm>
            <a:off x="6096000" y="461818"/>
            <a:ext cx="5638800" cy="5934364"/>
          </a:xfrm>
          <a:custGeom>
            <a:avLst/>
            <a:gdLst>
              <a:gd name="connsiteX0" fmla="*/ 0 w 5638800"/>
              <a:gd name="connsiteY0" fmla="*/ 0 h 5934364"/>
              <a:gd name="connsiteX1" fmla="*/ 5638800 w 5638800"/>
              <a:gd name="connsiteY1" fmla="*/ 0 h 5934364"/>
              <a:gd name="connsiteX2" fmla="*/ 5638800 w 5638800"/>
              <a:gd name="connsiteY2" fmla="*/ 5359376 h 5934364"/>
              <a:gd name="connsiteX3" fmla="*/ 5063812 w 5638800"/>
              <a:gd name="connsiteY3" fmla="*/ 5934364 h 5934364"/>
              <a:gd name="connsiteX4" fmla="*/ 0 w 5638800"/>
              <a:gd name="connsiteY4" fmla="*/ 5934364 h 5934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5934364">
                <a:moveTo>
                  <a:pt x="0" y="0"/>
                </a:moveTo>
                <a:lnTo>
                  <a:pt x="5638800" y="0"/>
                </a:lnTo>
                <a:lnTo>
                  <a:pt x="5638800" y="5359376"/>
                </a:lnTo>
                <a:lnTo>
                  <a:pt x="5063812" y="5934364"/>
                </a:lnTo>
                <a:lnTo>
                  <a:pt x="0" y="5934364"/>
                </a:lnTo>
                <a:close/>
              </a:path>
            </a:pathLst>
          </a:custGeom>
          <a:solidFill>
            <a:schemeClr val="accent5"/>
          </a:solidFill>
        </p:spPr>
        <p:txBody>
          <a:bodyPr wrap="square" tIns="457200" anchor="ctr" anchorCtr="0">
            <a:noAutofit/>
          </a:bodyPr>
          <a:lstStyle>
            <a:lvl1pPr marL="0" indent="0" algn="ctr">
              <a:buFontTx/>
              <a:buNone/>
              <a:defRPr sz="1000"/>
            </a:lvl1pPr>
          </a:lstStyle>
          <a:p>
            <a:r>
              <a:rPr lang="nl-NL"/>
              <a:t>Klik op het afbeeldingsicoon of sleep een afbeelding in dit veld</a:t>
            </a:r>
          </a:p>
        </p:txBody>
      </p:sp>
      <p:sp>
        <p:nvSpPr>
          <p:cNvPr id="32" name="Rechthoek 31">
            <a:extLst>
              <a:ext uri="{FF2B5EF4-FFF2-40B4-BE49-F238E27FC236}">
                <a16:creationId xmlns:a16="http://schemas.microsoft.com/office/drawing/2014/main" id="{774FA37A-482F-4738-A2A3-60B9122C2499}"/>
              </a:ext>
            </a:extLst>
          </p:cNvPr>
          <p:cNvSpPr/>
          <p:nvPr userDrawn="1"/>
        </p:nvSpPr>
        <p:spPr>
          <a:xfrm>
            <a:off x="5975927" y="461818"/>
            <a:ext cx="120073" cy="38828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Titel 1">
            <a:extLst>
              <a:ext uri="{FF2B5EF4-FFF2-40B4-BE49-F238E27FC236}">
                <a16:creationId xmlns:a16="http://schemas.microsoft.com/office/drawing/2014/main" id="{C1EA0FDE-655E-4857-BFDA-FE9F9E67A2C6}"/>
              </a:ext>
            </a:extLst>
          </p:cNvPr>
          <p:cNvSpPr>
            <a:spLocks noGrp="1"/>
          </p:cNvSpPr>
          <p:nvPr>
            <p:ph type="title" hasCustomPrompt="1"/>
          </p:nvPr>
        </p:nvSpPr>
        <p:spPr>
          <a:xfrm>
            <a:off x="574486" y="839612"/>
            <a:ext cx="4870619" cy="1997627"/>
          </a:xfrm>
        </p:spPr>
        <p:txBody>
          <a:bodyPr lIns="0" tIns="0" rIns="0" bIns="0" anchor="b" anchorCtr="0"/>
          <a:lstStyle>
            <a:lvl1pPr>
              <a:defRPr lang="nl-NL" sz="4800" kern="1200" dirty="0">
                <a:solidFill>
                  <a:schemeClr val="bg1"/>
                </a:solidFill>
                <a:latin typeface="+mj-lt"/>
                <a:ea typeface="+mn-ea"/>
                <a:cs typeface="+mn-cs"/>
              </a:defRPr>
            </a:lvl1pPr>
          </a:lstStyle>
          <a:p>
            <a:r>
              <a:rPr lang="nl-NL"/>
              <a:t>Klik om een titel toe te voegen</a:t>
            </a:r>
          </a:p>
        </p:txBody>
      </p:sp>
      <p:sp>
        <p:nvSpPr>
          <p:cNvPr id="58" name="Tijdelijke aanduiding voor tekst 2">
            <a:extLst>
              <a:ext uri="{FF2B5EF4-FFF2-40B4-BE49-F238E27FC236}">
                <a16:creationId xmlns:a16="http://schemas.microsoft.com/office/drawing/2014/main" id="{1B1A4996-6E2F-44B6-8135-B4F9321E862D}"/>
              </a:ext>
            </a:extLst>
          </p:cNvPr>
          <p:cNvSpPr>
            <a:spLocks noGrp="1"/>
          </p:cNvSpPr>
          <p:nvPr>
            <p:ph type="body" idx="1" hasCustomPrompt="1"/>
          </p:nvPr>
        </p:nvSpPr>
        <p:spPr>
          <a:xfrm>
            <a:off x="574485" y="2981507"/>
            <a:ext cx="4870620" cy="1040295"/>
          </a:xfrm>
        </p:spPr>
        <p:txBody>
          <a:bodyPr lIns="0" tIns="0" rIns="0" bIns="0">
            <a:normAutofit/>
          </a:bodyPr>
          <a:lstStyle>
            <a:lvl1pPr marL="0" indent="0">
              <a:buNone/>
              <a:defRPr lang="nl-NL" sz="32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een subtitel toe te voegen</a:t>
            </a:r>
          </a:p>
        </p:txBody>
      </p:sp>
      <p:sp>
        <p:nvSpPr>
          <p:cNvPr id="59" name="Tijdelijke aanduiding voor tekst 2">
            <a:extLst>
              <a:ext uri="{FF2B5EF4-FFF2-40B4-BE49-F238E27FC236}">
                <a16:creationId xmlns:a16="http://schemas.microsoft.com/office/drawing/2014/main" id="{CA23A022-591B-4EBF-8E3D-19B676CEADFE}"/>
              </a:ext>
            </a:extLst>
          </p:cNvPr>
          <p:cNvSpPr>
            <a:spLocks noGrp="1"/>
          </p:cNvSpPr>
          <p:nvPr>
            <p:ph type="body" idx="20" hasCustomPrompt="1"/>
          </p:nvPr>
        </p:nvSpPr>
        <p:spPr>
          <a:xfrm>
            <a:off x="574484" y="4344663"/>
            <a:ext cx="4870619" cy="485918"/>
          </a:xfrm>
        </p:spPr>
        <p:txBody>
          <a:bodyPr lIns="0" tIns="0" rIns="0" bIns="0"/>
          <a:lstStyle>
            <a:lvl1pPr marL="0" indent="0">
              <a:buNone/>
              <a:defRPr lang="nl-NL" sz="18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00 datum 2021 | Naam Presentator</a:t>
            </a:r>
          </a:p>
          <a:p>
            <a:pPr lvl="0"/>
            <a:endParaRPr lang="nl-NL"/>
          </a:p>
        </p:txBody>
      </p:sp>
      <p:grpSp>
        <p:nvGrpSpPr>
          <p:cNvPr id="26" name="Groep 25">
            <a:extLst>
              <a:ext uri="{FF2B5EF4-FFF2-40B4-BE49-F238E27FC236}">
                <a16:creationId xmlns:a16="http://schemas.microsoft.com/office/drawing/2014/main" id="{CE09C1BB-14CA-4E2C-8AFA-4A961D6F87B7}"/>
              </a:ext>
            </a:extLst>
          </p:cNvPr>
          <p:cNvGrpSpPr/>
          <p:nvPr userDrawn="1"/>
        </p:nvGrpSpPr>
        <p:grpSpPr>
          <a:xfrm>
            <a:off x="3459767" y="5824521"/>
            <a:ext cx="870933" cy="576805"/>
            <a:chOff x="2855890" y="5357560"/>
            <a:chExt cx="1346511" cy="891772"/>
          </a:xfrm>
          <a:solidFill>
            <a:schemeClr val="bg1"/>
          </a:solidFill>
        </p:grpSpPr>
        <p:grpSp>
          <p:nvGrpSpPr>
            <p:cNvPr id="27" name="Graphic 4">
              <a:extLst>
                <a:ext uri="{FF2B5EF4-FFF2-40B4-BE49-F238E27FC236}">
                  <a16:creationId xmlns:a16="http://schemas.microsoft.com/office/drawing/2014/main" id="{48DFCBB4-DB8B-4534-AA2F-2D5D25DAF1BB}"/>
                </a:ext>
              </a:extLst>
            </p:cNvPr>
            <p:cNvGrpSpPr/>
            <p:nvPr/>
          </p:nvGrpSpPr>
          <p:grpSpPr>
            <a:xfrm>
              <a:off x="2855890" y="5576246"/>
              <a:ext cx="1346511" cy="451925"/>
              <a:chOff x="2855890" y="5576246"/>
              <a:chExt cx="1346511" cy="451925"/>
            </a:xfrm>
            <a:grpFill/>
          </p:grpSpPr>
          <p:sp>
            <p:nvSpPr>
              <p:cNvPr id="65" name="Vrije vorm: vorm 64">
                <a:extLst>
                  <a:ext uri="{FF2B5EF4-FFF2-40B4-BE49-F238E27FC236}">
                    <a16:creationId xmlns:a16="http://schemas.microsoft.com/office/drawing/2014/main" id="{2C421BF2-36DF-4A40-B897-5FE78CE07C4F}"/>
                  </a:ext>
                </a:extLst>
              </p:cNvPr>
              <p:cNvSpPr/>
              <p:nvPr/>
            </p:nvSpPr>
            <p:spPr>
              <a:xfrm>
                <a:off x="3847666" y="5576246"/>
                <a:ext cx="354735" cy="451419"/>
              </a:xfrm>
              <a:custGeom>
                <a:avLst/>
                <a:gdLst>
                  <a:gd name="connsiteX0" fmla="*/ 0 w 354735"/>
                  <a:gd name="connsiteY0" fmla="*/ 0 h 451419"/>
                  <a:gd name="connsiteX1" fmla="*/ 168272 w 354735"/>
                  <a:gd name="connsiteY1" fmla="*/ 0 h 451419"/>
                  <a:gd name="connsiteX2" fmla="*/ 287191 w 354735"/>
                  <a:gd name="connsiteY2" fmla="*/ 23919 h 451419"/>
                  <a:gd name="connsiteX3" fmla="*/ 333512 w 354735"/>
                  <a:gd name="connsiteY3" fmla="*/ 114876 h 451419"/>
                  <a:gd name="connsiteX4" fmla="*/ 312793 w 354735"/>
                  <a:gd name="connsiteY4" fmla="*/ 177368 h 451419"/>
                  <a:gd name="connsiteX5" fmla="*/ 255861 w 354735"/>
                  <a:gd name="connsiteY5" fmla="*/ 214424 h 451419"/>
                  <a:gd name="connsiteX6" fmla="*/ 327616 w 354735"/>
                  <a:gd name="connsiteY6" fmla="*/ 251313 h 451419"/>
                  <a:gd name="connsiteX7" fmla="*/ 354735 w 354735"/>
                  <a:gd name="connsiteY7" fmla="*/ 325932 h 451419"/>
                  <a:gd name="connsiteX8" fmla="*/ 304877 w 354735"/>
                  <a:gd name="connsiteY8" fmla="*/ 421269 h 451419"/>
                  <a:gd name="connsiteX9" fmla="*/ 185116 w 354735"/>
                  <a:gd name="connsiteY9" fmla="*/ 451420 h 451419"/>
                  <a:gd name="connsiteX10" fmla="*/ 0 w 354735"/>
                  <a:gd name="connsiteY10" fmla="*/ 451420 h 451419"/>
                  <a:gd name="connsiteX11" fmla="*/ 0 w 354735"/>
                  <a:gd name="connsiteY11" fmla="*/ 0 h 451419"/>
                  <a:gd name="connsiteX12" fmla="*/ 99548 w 354735"/>
                  <a:gd name="connsiteY12" fmla="*/ 180568 h 451419"/>
                  <a:gd name="connsiteX13" fmla="*/ 171641 w 354735"/>
                  <a:gd name="connsiteY13" fmla="*/ 180568 h 451419"/>
                  <a:gd name="connsiteX14" fmla="*/ 215940 w 354735"/>
                  <a:gd name="connsiteY14" fmla="*/ 168777 h 451419"/>
                  <a:gd name="connsiteX15" fmla="*/ 233963 w 354735"/>
                  <a:gd name="connsiteY15" fmla="*/ 131383 h 451419"/>
                  <a:gd name="connsiteX16" fmla="*/ 214424 w 354735"/>
                  <a:gd name="connsiteY16" fmla="*/ 95169 h 451419"/>
                  <a:gd name="connsiteX17" fmla="*/ 166924 w 354735"/>
                  <a:gd name="connsiteY17" fmla="*/ 84389 h 451419"/>
                  <a:gd name="connsiteX18" fmla="*/ 99380 w 354735"/>
                  <a:gd name="connsiteY18" fmla="*/ 84389 h 451419"/>
                  <a:gd name="connsiteX19" fmla="*/ 99380 w 354735"/>
                  <a:gd name="connsiteY19" fmla="*/ 180568 h 451419"/>
                  <a:gd name="connsiteX20" fmla="*/ 99548 w 354735"/>
                  <a:gd name="connsiteY20" fmla="*/ 367368 h 451419"/>
                  <a:gd name="connsiteX21" fmla="*/ 188821 w 354735"/>
                  <a:gd name="connsiteY21" fmla="*/ 367368 h 451419"/>
                  <a:gd name="connsiteX22" fmla="*/ 235311 w 354735"/>
                  <a:gd name="connsiteY22" fmla="*/ 354567 h 451419"/>
                  <a:gd name="connsiteX23" fmla="*/ 255018 w 354735"/>
                  <a:gd name="connsiteY23" fmla="*/ 314478 h 451419"/>
                  <a:gd name="connsiteX24" fmla="*/ 230763 w 354735"/>
                  <a:gd name="connsiteY24" fmla="*/ 275568 h 451419"/>
                  <a:gd name="connsiteX25" fmla="*/ 174673 w 354735"/>
                  <a:gd name="connsiteY25" fmla="*/ 264788 h 451419"/>
                  <a:gd name="connsiteX26" fmla="*/ 99380 w 354735"/>
                  <a:gd name="connsiteY26" fmla="*/ 264788 h 451419"/>
                  <a:gd name="connsiteX27" fmla="*/ 99380 w 354735"/>
                  <a:gd name="connsiteY27" fmla="*/ 367368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4735" h="451419">
                    <a:moveTo>
                      <a:pt x="0" y="0"/>
                    </a:moveTo>
                    <a:lnTo>
                      <a:pt x="168272" y="0"/>
                    </a:lnTo>
                    <a:cubicBezTo>
                      <a:pt x="216614" y="0"/>
                      <a:pt x="256366" y="8085"/>
                      <a:pt x="287191" y="23919"/>
                    </a:cubicBezTo>
                    <a:cubicBezTo>
                      <a:pt x="318015" y="39752"/>
                      <a:pt x="333512" y="70240"/>
                      <a:pt x="333512" y="114876"/>
                    </a:cubicBezTo>
                    <a:cubicBezTo>
                      <a:pt x="333512" y="139468"/>
                      <a:pt x="326606" y="160355"/>
                      <a:pt x="312793" y="177368"/>
                    </a:cubicBezTo>
                    <a:cubicBezTo>
                      <a:pt x="299150" y="194380"/>
                      <a:pt x="279948" y="206676"/>
                      <a:pt x="255861" y="214424"/>
                    </a:cubicBezTo>
                    <a:cubicBezTo>
                      <a:pt x="285506" y="218635"/>
                      <a:pt x="309425" y="231100"/>
                      <a:pt x="327616" y="251313"/>
                    </a:cubicBezTo>
                    <a:cubicBezTo>
                      <a:pt x="345639" y="271694"/>
                      <a:pt x="354735" y="296623"/>
                      <a:pt x="354735" y="325932"/>
                    </a:cubicBezTo>
                    <a:cubicBezTo>
                      <a:pt x="354735" y="369221"/>
                      <a:pt x="338060" y="401056"/>
                      <a:pt x="304877" y="421269"/>
                    </a:cubicBezTo>
                    <a:cubicBezTo>
                      <a:pt x="271694" y="441482"/>
                      <a:pt x="231774" y="451420"/>
                      <a:pt x="185116" y="451420"/>
                    </a:cubicBezTo>
                    <a:lnTo>
                      <a:pt x="0" y="451420"/>
                    </a:lnTo>
                    <a:lnTo>
                      <a:pt x="0" y="0"/>
                    </a:lnTo>
                    <a:close/>
                    <a:moveTo>
                      <a:pt x="99548" y="180568"/>
                    </a:moveTo>
                    <a:lnTo>
                      <a:pt x="171641" y="180568"/>
                    </a:lnTo>
                    <a:cubicBezTo>
                      <a:pt x="189158" y="180568"/>
                      <a:pt x="203813" y="176694"/>
                      <a:pt x="215940" y="168777"/>
                    </a:cubicBezTo>
                    <a:cubicBezTo>
                      <a:pt x="227900" y="160860"/>
                      <a:pt x="233963" y="148564"/>
                      <a:pt x="233963" y="131383"/>
                    </a:cubicBezTo>
                    <a:cubicBezTo>
                      <a:pt x="233963" y="114371"/>
                      <a:pt x="227563" y="102243"/>
                      <a:pt x="214424" y="95169"/>
                    </a:cubicBezTo>
                    <a:cubicBezTo>
                      <a:pt x="201454" y="87926"/>
                      <a:pt x="185621" y="84389"/>
                      <a:pt x="166924" y="84389"/>
                    </a:cubicBezTo>
                    <a:lnTo>
                      <a:pt x="99380" y="84389"/>
                    </a:lnTo>
                    <a:lnTo>
                      <a:pt x="99380" y="180568"/>
                    </a:lnTo>
                    <a:close/>
                    <a:moveTo>
                      <a:pt x="99548" y="367368"/>
                    </a:moveTo>
                    <a:lnTo>
                      <a:pt x="188821" y="367368"/>
                    </a:lnTo>
                    <a:cubicBezTo>
                      <a:pt x="206676" y="367368"/>
                      <a:pt x="222173" y="363157"/>
                      <a:pt x="235311" y="354567"/>
                    </a:cubicBezTo>
                    <a:cubicBezTo>
                      <a:pt x="248449" y="346145"/>
                      <a:pt x="255018" y="332669"/>
                      <a:pt x="255018" y="314478"/>
                    </a:cubicBezTo>
                    <a:cubicBezTo>
                      <a:pt x="255018" y="295781"/>
                      <a:pt x="246933" y="282811"/>
                      <a:pt x="230763" y="275568"/>
                    </a:cubicBezTo>
                    <a:cubicBezTo>
                      <a:pt x="214593" y="268325"/>
                      <a:pt x="195896" y="264788"/>
                      <a:pt x="174673" y="264788"/>
                    </a:cubicBezTo>
                    <a:lnTo>
                      <a:pt x="99380" y="264788"/>
                    </a:lnTo>
                    <a:lnTo>
                      <a:pt x="99380" y="367368"/>
                    </a:lnTo>
                    <a:close/>
                  </a:path>
                </a:pathLst>
              </a:custGeom>
              <a:grpFill/>
              <a:ln w="16788"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6A490B14-095B-4B88-99F6-BDEE796E7399}"/>
                  </a:ext>
                </a:extLst>
              </p:cNvPr>
              <p:cNvSpPr/>
              <p:nvPr/>
            </p:nvSpPr>
            <p:spPr>
              <a:xfrm>
                <a:off x="2855890" y="5576246"/>
                <a:ext cx="510037" cy="451419"/>
              </a:xfrm>
              <a:custGeom>
                <a:avLst/>
                <a:gdLst>
                  <a:gd name="connsiteX0" fmla="*/ 360294 w 510037"/>
                  <a:gd name="connsiteY0" fmla="*/ 0 h 451419"/>
                  <a:gd name="connsiteX1" fmla="*/ 254513 w 510037"/>
                  <a:gd name="connsiteY1" fmla="*/ 294602 h 451419"/>
                  <a:gd name="connsiteX2" fmla="*/ 150417 w 510037"/>
                  <a:gd name="connsiteY2" fmla="*/ 0 h 451419"/>
                  <a:gd name="connsiteX3" fmla="*/ 0 w 510037"/>
                  <a:gd name="connsiteY3" fmla="*/ 0 h 451419"/>
                  <a:gd name="connsiteX4" fmla="*/ 0 w 510037"/>
                  <a:gd name="connsiteY4" fmla="*/ 451420 h 451419"/>
                  <a:gd name="connsiteX5" fmla="*/ 99548 w 510037"/>
                  <a:gd name="connsiteY5" fmla="*/ 451420 h 451419"/>
                  <a:gd name="connsiteX6" fmla="*/ 100727 w 510037"/>
                  <a:gd name="connsiteY6" fmla="*/ 105275 h 451419"/>
                  <a:gd name="connsiteX7" fmla="*/ 214930 w 510037"/>
                  <a:gd name="connsiteY7" fmla="*/ 451420 h 451419"/>
                  <a:gd name="connsiteX8" fmla="*/ 290728 w 510037"/>
                  <a:gd name="connsiteY8" fmla="*/ 451420 h 451419"/>
                  <a:gd name="connsiteX9" fmla="*/ 410657 w 510037"/>
                  <a:gd name="connsiteY9" fmla="*/ 105275 h 451419"/>
                  <a:gd name="connsiteX10" fmla="*/ 410657 w 510037"/>
                  <a:gd name="connsiteY10" fmla="*/ 451420 h 451419"/>
                  <a:gd name="connsiteX11" fmla="*/ 510037 w 510037"/>
                  <a:gd name="connsiteY11" fmla="*/ 451420 h 451419"/>
                  <a:gd name="connsiteX12" fmla="*/ 510037 w 510037"/>
                  <a:gd name="connsiteY12" fmla="*/ 58112 h 451419"/>
                  <a:gd name="connsiteX13" fmla="*/ 461358 w 510037"/>
                  <a:gd name="connsiteY13" fmla="*/ 0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037" h="451419">
                    <a:moveTo>
                      <a:pt x="360294" y="0"/>
                    </a:moveTo>
                    <a:lnTo>
                      <a:pt x="254513" y="294602"/>
                    </a:lnTo>
                    <a:lnTo>
                      <a:pt x="150417" y="0"/>
                    </a:lnTo>
                    <a:lnTo>
                      <a:pt x="0" y="0"/>
                    </a:lnTo>
                    <a:lnTo>
                      <a:pt x="0" y="451420"/>
                    </a:lnTo>
                    <a:lnTo>
                      <a:pt x="99548" y="451420"/>
                    </a:lnTo>
                    <a:lnTo>
                      <a:pt x="100727" y="105275"/>
                    </a:lnTo>
                    <a:lnTo>
                      <a:pt x="214930" y="451420"/>
                    </a:lnTo>
                    <a:lnTo>
                      <a:pt x="290728" y="451420"/>
                    </a:lnTo>
                    <a:lnTo>
                      <a:pt x="410657" y="105275"/>
                    </a:lnTo>
                    <a:lnTo>
                      <a:pt x="410657" y="451420"/>
                    </a:lnTo>
                    <a:lnTo>
                      <a:pt x="510037" y="451420"/>
                    </a:lnTo>
                    <a:lnTo>
                      <a:pt x="510037" y="58112"/>
                    </a:lnTo>
                    <a:lnTo>
                      <a:pt x="461358" y="0"/>
                    </a:lnTo>
                    <a:close/>
                  </a:path>
                </a:pathLst>
              </a:custGeom>
              <a:grpFill/>
              <a:ln w="16788"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45379975-2418-4A4A-A6FC-B50C52808A50}"/>
                  </a:ext>
                </a:extLst>
              </p:cNvPr>
              <p:cNvSpPr/>
              <p:nvPr/>
            </p:nvSpPr>
            <p:spPr>
              <a:xfrm>
                <a:off x="3446104" y="5576414"/>
                <a:ext cx="379327" cy="451756"/>
              </a:xfrm>
              <a:custGeom>
                <a:avLst/>
                <a:gdLst>
                  <a:gd name="connsiteX0" fmla="*/ 379159 w 379327"/>
                  <a:gd name="connsiteY0" fmla="*/ 337 h 451756"/>
                  <a:gd name="connsiteX1" fmla="*/ 251481 w 379327"/>
                  <a:gd name="connsiteY1" fmla="*/ 337 h 451756"/>
                  <a:gd name="connsiteX2" fmla="*/ 99380 w 379327"/>
                  <a:gd name="connsiteY2" fmla="*/ 162208 h 451756"/>
                  <a:gd name="connsiteX3" fmla="*/ 99380 w 379327"/>
                  <a:gd name="connsiteY3" fmla="*/ 0 h 451756"/>
                  <a:gd name="connsiteX4" fmla="*/ 0 w 379327"/>
                  <a:gd name="connsiteY4" fmla="*/ 58449 h 451756"/>
                  <a:gd name="connsiteX5" fmla="*/ 0 w 379327"/>
                  <a:gd name="connsiteY5" fmla="*/ 451757 h 451756"/>
                  <a:gd name="connsiteX6" fmla="*/ 99380 w 379327"/>
                  <a:gd name="connsiteY6" fmla="*/ 451757 h 451756"/>
                  <a:gd name="connsiteX7" fmla="*/ 99380 w 379327"/>
                  <a:gd name="connsiteY7" fmla="*/ 268325 h 451756"/>
                  <a:gd name="connsiteX8" fmla="*/ 112687 w 379327"/>
                  <a:gd name="connsiteY8" fmla="*/ 284159 h 451756"/>
                  <a:gd name="connsiteX9" fmla="*/ 251650 w 379327"/>
                  <a:gd name="connsiteY9" fmla="*/ 451757 h 451756"/>
                  <a:gd name="connsiteX10" fmla="*/ 379327 w 379327"/>
                  <a:gd name="connsiteY10" fmla="*/ 451757 h 451756"/>
                  <a:gd name="connsiteX11" fmla="*/ 178378 w 379327"/>
                  <a:gd name="connsiteY11" fmla="*/ 210045 h 451756"/>
                  <a:gd name="connsiteX12" fmla="*/ 379159 w 379327"/>
                  <a:gd name="connsiteY12" fmla="*/ 337 h 45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327" h="451756">
                    <a:moveTo>
                      <a:pt x="379159" y="337"/>
                    </a:moveTo>
                    <a:lnTo>
                      <a:pt x="251481" y="337"/>
                    </a:lnTo>
                    <a:lnTo>
                      <a:pt x="99380" y="162208"/>
                    </a:lnTo>
                    <a:lnTo>
                      <a:pt x="99380" y="0"/>
                    </a:lnTo>
                    <a:cubicBezTo>
                      <a:pt x="58617" y="17518"/>
                      <a:pt x="24761" y="39583"/>
                      <a:pt x="0" y="58449"/>
                    </a:cubicBezTo>
                    <a:lnTo>
                      <a:pt x="0" y="451757"/>
                    </a:lnTo>
                    <a:lnTo>
                      <a:pt x="99380" y="451757"/>
                    </a:lnTo>
                    <a:lnTo>
                      <a:pt x="99380" y="268325"/>
                    </a:lnTo>
                    <a:lnTo>
                      <a:pt x="112687" y="284159"/>
                    </a:lnTo>
                    <a:lnTo>
                      <a:pt x="251650" y="451757"/>
                    </a:lnTo>
                    <a:lnTo>
                      <a:pt x="379327" y="451757"/>
                    </a:lnTo>
                    <a:lnTo>
                      <a:pt x="178378" y="210045"/>
                    </a:lnTo>
                    <a:lnTo>
                      <a:pt x="379159" y="337"/>
                    </a:lnTo>
                    <a:close/>
                  </a:path>
                </a:pathLst>
              </a:custGeom>
              <a:grpFill/>
              <a:ln w="16788" cap="flat">
                <a:noFill/>
                <a:prstDash val="solid"/>
                <a:miter/>
              </a:ln>
            </p:spPr>
            <p:txBody>
              <a:bodyPr rtlCol="0" anchor="ctr"/>
              <a:lstStyle/>
              <a:p>
                <a:endParaRPr lang="nl-NL"/>
              </a:p>
            </p:txBody>
          </p:sp>
        </p:grpSp>
        <p:grpSp>
          <p:nvGrpSpPr>
            <p:cNvPr id="28" name="Graphic 4">
              <a:extLst>
                <a:ext uri="{FF2B5EF4-FFF2-40B4-BE49-F238E27FC236}">
                  <a16:creationId xmlns:a16="http://schemas.microsoft.com/office/drawing/2014/main" id="{E6A96BB7-394A-4DD6-B6D1-7A5D411607DE}"/>
                </a:ext>
              </a:extLst>
            </p:cNvPr>
            <p:cNvGrpSpPr/>
            <p:nvPr/>
          </p:nvGrpSpPr>
          <p:grpSpPr>
            <a:xfrm>
              <a:off x="3215173" y="5357560"/>
              <a:ext cx="610090" cy="317223"/>
              <a:chOff x="3215173" y="5357560"/>
              <a:chExt cx="610090" cy="317223"/>
            </a:xfrm>
            <a:grpFill/>
          </p:grpSpPr>
          <p:sp>
            <p:nvSpPr>
              <p:cNvPr id="63" name="Vrije vorm: vorm 62">
                <a:extLst>
                  <a:ext uri="{FF2B5EF4-FFF2-40B4-BE49-F238E27FC236}">
                    <a16:creationId xmlns:a16="http://schemas.microsoft.com/office/drawing/2014/main" id="{176408B5-8A66-4117-853D-E13A4FDF3E7D}"/>
                  </a:ext>
                </a:extLst>
              </p:cNvPr>
              <p:cNvSpPr/>
              <p:nvPr/>
            </p:nvSpPr>
            <p:spPr>
              <a:xfrm>
                <a:off x="3317247" y="5473166"/>
                <a:ext cx="508015" cy="201616"/>
              </a:xfrm>
              <a:custGeom>
                <a:avLst/>
                <a:gdLst>
                  <a:gd name="connsiteX0" fmla="*/ 508016 w 508015"/>
                  <a:gd name="connsiteY0" fmla="*/ 103585 h 201616"/>
                  <a:gd name="connsiteX1" fmla="*/ 0 w 508015"/>
                  <a:gd name="connsiteY1" fmla="*/ 102911 h 201616"/>
                  <a:gd name="connsiteX2" fmla="*/ 48679 w 508015"/>
                  <a:gd name="connsiteY2" fmla="*/ 161023 h 201616"/>
                  <a:gd name="connsiteX3" fmla="*/ 82704 w 508015"/>
                  <a:gd name="connsiteY3" fmla="*/ 201617 h 201616"/>
                  <a:gd name="connsiteX4" fmla="*/ 128688 w 508015"/>
                  <a:gd name="connsiteY4" fmla="*/ 161528 h 201616"/>
                  <a:gd name="connsiteX5" fmla="*/ 228068 w 508015"/>
                  <a:gd name="connsiteY5" fmla="*/ 103079 h 201616"/>
                  <a:gd name="connsiteX6" fmla="*/ 508016 w 508015"/>
                  <a:gd name="connsiteY6" fmla="*/ 103585 h 2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5" h="201616">
                    <a:moveTo>
                      <a:pt x="508016" y="103585"/>
                    </a:moveTo>
                    <a:cubicBezTo>
                      <a:pt x="508016" y="103585"/>
                      <a:pt x="289886" y="-129031"/>
                      <a:pt x="0" y="102911"/>
                    </a:cubicBezTo>
                    <a:lnTo>
                      <a:pt x="48679" y="161023"/>
                    </a:lnTo>
                    <a:lnTo>
                      <a:pt x="82704" y="201617"/>
                    </a:lnTo>
                    <a:cubicBezTo>
                      <a:pt x="82704" y="201617"/>
                      <a:pt x="99380" y="183931"/>
                      <a:pt x="128688" y="161528"/>
                    </a:cubicBezTo>
                    <a:cubicBezTo>
                      <a:pt x="153449" y="142663"/>
                      <a:pt x="187306" y="120597"/>
                      <a:pt x="228068" y="103079"/>
                    </a:cubicBezTo>
                    <a:cubicBezTo>
                      <a:pt x="303192" y="71076"/>
                      <a:pt x="401393" y="54569"/>
                      <a:pt x="508016" y="103585"/>
                    </a:cubicBezTo>
                    <a:close/>
                  </a:path>
                </a:pathLst>
              </a:custGeom>
              <a:grpFill/>
              <a:ln w="16788"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13C1A455-8C1B-4D4F-B8B3-50DE188656B2}"/>
                  </a:ext>
                </a:extLst>
              </p:cNvPr>
              <p:cNvSpPr/>
              <p:nvPr/>
            </p:nvSpPr>
            <p:spPr>
              <a:xfrm>
                <a:off x="3215173" y="5357560"/>
                <a:ext cx="474159" cy="160068"/>
              </a:xfrm>
              <a:custGeom>
                <a:avLst/>
                <a:gdLst>
                  <a:gd name="connsiteX0" fmla="*/ 51037 w 474159"/>
                  <a:gd name="connsiteY0" fmla="*/ 160069 h 160068"/>
                  <a:gd name="connsiteX1" fmla="*/ 474159 w 474159"/>
                  <a:gd name="connsiteY1" fmla="*/ 133792 h 160068"/>
                  <a:gd name="connsiteX2" fmla="*/ 0 w 474159"/>
                  <a:gd name="connsiteY2" fmla="*/ 99599 h 160068"/>
                  <a:gd name="connsiteX3" fmla="*/ 51037 w 474159"/>
                  <a:gd name="connsiteY3" fmla="*/ 160069 h 160068"/>
                </a:gdLst>
                <a:ahLst/>
                <a:cxnLst>
                  <a:cxn ang="0">
                    <a:pos x="connsiteX0" y="connsiteY0"/>
                  </a:cxn>
                  <a:cxn ang="0">
                    <a:pos x="connsiteX1" y="connsiteY1"/>
                  </a:cxn>
                  <a:cxn ang="0">
                    <a:pos x="connsiteX2" y="connsiteY2"/>
                  </a:cxn>
                  <a:cxn ang="0">
                    <a:pos x="connsiteX3" y="connsiteY3"/>
                  </a:cxn>
                </a:cxnLst>
                <a:rect l="l" t="t" r="r" b="b"/>
                <a:pathLst>
                  <a:path w="474159" h="160068">
                    <a:moveTo>
                      <a:pt x="51037" y="160069"/>
                    </a:moveTo>
                    <a:cubicBezTo>
                      <a:pt x="51037" y="160069"/>
                      <a:pt x="301340" y="-52503"/>
                      <a:pt x="474159" y="133792"/>
                    </a:cubicBezTo>
                    <a:cubicBezTo>
                      <a:pt x="474159" y="133792"/>
                      <a:pt x="325595" y="-142955"/>
                      <a:pt x="0" y="99599"/>
                    </a:cubicBezTo>
                    <a:lnTo>
                      <a:pt x="51037" y="160069"/>
                    </a:lnTo>
                    <a:close/>
                  </a:path>
                </a:pathLst>
              </a:custGeom>
              <a:grpFill/>
              <a:ln w="16788" cap="flat">
                <a:noFill/>
                <a:prstDash val="solid"/>
                <a:miter/>
              </a:ln>
            </p:spPr>
            <p:txBody>
              <a:bodyPr rtlCol="0" anchor="ctr"/>
              <a:lstStyle/>
              <a:p>
                <a:endParaRPr lang="nl-NL"/>
              </a:p>
            </p:txBody>
          </p:sp>
        </p:grpSp>
        <p:grpSp>
          <p:nvGrpSpPr>
            <p:cNvPr id="29" name="Graphic 4">
              <a:extLst>
                <a:ext uri="{FF2B5EF4-FFF2-40B4-BE49-F238E27FC236}">
                  <a16:creationId xmlns:a16="http://schemas.microsoft.com/office/drawing/2014/main" id="{1F294866-EDF0-47FC-A6AA-54048AA1A999}"/>
                </a:ext>
              </a:extLst>
            </p:cNvPr>
            <p:cNvGrpSpPr/>
            <p:nvPr/>
          </p:nvGrpSpPr>
          <p:grpSpPr>
            <a:xfrm>
              <a:off x="2855890" y="6103295"/>
              <a:ext cx="839843" cy="146037"/>
              <a:chOff x="2855890" y="6103295"/>
              <a:chExt cx="839843" cy="146037"/>
            </a:xfrm>
            <a:grpFill/>
          </p:grpSpPr>
          <p:sp>
            <p:nvSpPr>
              <p:cNvPr id="30" name="Vrije vorm: vorm 29">
                <a:extLst>
                  <a:ext uri="{FF2B5EF4-FFF2-40B4-BE49-F238E27FC236}">
                    <a16:creationId xmlns:a16="http://schemas.microsoft.com/office/drawing/2014/main" id="{39D195CF-EA12-4307-A605-2247E46C57E6}"/>
                  </a:ext>
                </a:extLst>
              </p:cNvPr>
              <p:cNvSpPr/>
              <p:nvPr/>
            </p:nvSpPr>
            <p:spPr>
              <a:xfrm>
                <a:off x="2855890" y="6112391"/>
                <a:ext cx="121276" cy="134583"/>
              </a:xfrm>
              <a:custGeom>
                <a:avLst/>
                <a:gdLst>
                  <a:gd name="connsiteX0" fmla="*/ 0 w 121276"/>
                  <a:gd name="connsiteY0" fmla="*/ 0 h 134583"/>
                  <a:gd name="connsiteX1" fmla="*/ 31667 w 121276"/>
                  <a:gd name="connsiteY1" fmla="*/ 0 h 134583"/>
                  <a:gd name="connsiteX2" fmla="*/ 96853 w 121276"/>
                  <a:gd name="connsiteY2" fmla="*/ 100390 h 134583"/>
                  <a:gd name="connsiteX3" fmla="*/ 97190 w 121276"/>
                  <a:gd name="connsiteY3" fmla="*/ 100390 h 134583"/>
                  <a:gd name="connsiteX4" fmla="*/ 97190 w 121276"/>
                  <a:gd name="connsiteY4" fmla="*/ 100053 h 134583"/>
                  <a:gd name="connsiteX5" fmla="*/ 97190 w 121276"/>
                  <a:gd name="connsiteY5" fmla="*/ 0 h 134583"/>
                  <a:gd name="connsiteX6" fmla="*/ 121277 w 121276"/>
                  <a:gd name="connsiteY6" fmla="*/ 0 h 134583"/>
                  <a:gd name="connsiteX7" fmla="*/ 121277 w 121276"/>
                  <a:gd name="connsiteY7" fmla="*/ 134584 h 134583"/>
                  <a:gd name="connsiteX8" fmla="*/ 90958 w 121276"/>
                  <a:gd name="connsiteY8" fmla="*/ 134584 h 134583"/>
                  <a:gd name="connsiteX9" fmla="*/ 24424 w 121276"/>
                  <a:gd name="connsiteY9" fmla="*/ 31330 h 134583"/>
                  <a:gd name="connsiteX10" fmla="*/ 23919 w 121276"/>
                  <a:gd name="connsiteY10" fmla="*/ 134584 h 134583"/>
                  <a:gd name="connsiteX11" fmla="*/ 0 w 121276"/>
                  <a:gd name="connsiteY11" fmla="*/ 134584 h 134583"/>
                  <a:gd name="connsiteX12" fmla="*/ 0 w 121276"/>
                  <a:gd name="connsiteY12" fmla="*/ 0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76" h="134583">
                    <a:moveTo>
                      <a:pt x="0" y="0"/>
                    </a:moveTo>
                    <a:lnTo>
                      <a:pt x="31667" y="0"/>
                    </a:lnTo>
                    <a:lnTo>
                      <a:pt x="96853" y="100390"/>
                    </a:lnTo>
                    <a:lnTo>
                      <a:pt x="97190" y="100390"/>
                    </a:lnTo>
                    <a:lnTo>
                      <a:pt x="97190" y="100053"/>
                    </a:lnTo>
                    <a:lnTo>
                      <a:pt x="97190" y="0"/>
                    </a:lnTo>
                    <a:lnTo>
                      <a:pt x="121277" y="0"/>
                    </a:lnTo>
                    <a:lnTo>
                      <a:pt x="121277" y="134584"/>
                    </a:lnTo>
                    <a:lnTo>
                      <a:pt x="90958" y="134584"/>
                    </a:lnTo>
                    <a:lnTo>
                      <a:pt x="24424" y="31330"/>
                    </a:lnTo>
                    <a:lnTo>
                      <a:pt x="23919" y="134584"/>
                    </a:lnTo>
                    <a:lnTo>
                      <a:pt x="0" y="134584"/>
                    </a:lnTo>
                    <a:lnTo>
                      <a:pt x="0" y="0"/>
                    </a:lnTo>
                    <a:close/>
                  </a:path>
                </a:pathLst>
              </a:custGeom>
              <a:grpFill/>
              <a:ln w="16788"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A164D07B-3CC4-4B89-8532-BFB1AE9B8805}"/>
                  </a:ext>
                </a:extLst>
              </p:cNvPr>
              <p:cNvSpPr/>
              <p:nvPr/>
            </p:nvSpPr>
            <p:spPr>
              <a:xfrm>
                <a:off x="2991147"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319 w 92473"/>
                  <a:gd name="connsiteY19" fmla="*/ 22908 h 95842"/>
                  <a:gd name="connsiteX20" fmla="*/ 22739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314" y="88600"/>
                      <a:pt x="70745" y="91463"/>
                    </a:cubicBezTo>
                    <a:cubicBezTo>
                      <a:pt x="64344" y="94326"/>
                      <a:pt x="57270" y="95842"/>
                      <a:pt x="49690" y="95842"/>
                    </a:cubicBezTo>
                    <a:cubicBezTo>
                      <a:pt x="35541" y="95842"/>
                      <a:pt x="23750" y="91463"/>
                      <a:pt x="14317" y="82536"/>
                    </a:cubicBezTo>
                    <a:cubicBezTo>
                      <a:pt x="4716" y="73608"/>
                      <a:pt x="0" y="62154"/>
                      <a:pt x="0" y="47837"/>
                    </a:cubicBezTo>
                    <a:cubicBezTo>
                      <a:pt x="0" y="33688"/>
                      <a:pt x="4716" y="22066"/>
                      <a:pt x="14317" y="13307"/>
                    </a:cubicBezTo>
                    <a:cubicBezTo>
                      <a:pt x="23750" y="4379"/>
                      <a:pt x="35541"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319" y="22908"/>
                    </a:cubicBezTo>
                    <a:cubicBezTo>
                      <a:pt x="26277" y="26782"/>
                      <a:pt x="23750" y="32004"/>
                      <a:pt x="22739" y="38741"/>
                    </a:cubicBezTo>
                    <a:lnTo>
                      <a:pt x="69566" y="38741"/>
                    </a:lnTo>
                    <a:close/>
                  </a:path>
                </a:pathLst>
              </a:custGeom>
              <a:grpFill/>
              <a:ln w="16788"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917563B8-5A4B-4346-87AC-EC5046011A28}"/>
                  </a:ext>
                </a:extLst>
              </p:cNvPr>
              <p:cNvSpPr/>
              <p:nvPr/>
            </p:nvSpPr>
            <p:spPr>
              <a:xfrm>
                <a:off x="3090695" y="6103464"/>
                <a:ext cx="98200" cy="145869"/>
              </a:xfrm>
              <a:custGeom>
                <a:avLst/>
                <a:gdLst>
                  <a:gd name="connsiteX0" fmla="*/ 76809 w 98200"/>
                  <a:gd name="connsiteY0" fmla="*/ 129867 h 145869"/>
                  <a:gd name="connsiteX1" fmla="*/ 63502 w 98200"/>
                  <a:gd name="connsiteY1" fmla="*/ 141827 h 145869"/>
                  <a:gd name="connsiteX2" fmla="*/ 44974 w 98200"/>
                  <a:gd name="connsiteY2" fmla="*/ 145869 h 145869"/>
                  <a:gd name="connsiteX3" fmla="*/ 12128 w 98200"/>
                  <a:gd name="connsiteY3" fmla="*/ 132394 h 145869"/>
                  <a:gd name="connsiteX4" fmla="*/ 0 w 98200"/>
                  <a:gd name="connsiteY4" fmla="*/ 98032 h 145869"/>
                  <a:gd name="connsiteX5" fmla="*/ 12296 w 98200"/>
                  <a:gd name="connsiteY5" fmla="*/ 63839 h 145869"/>
                  <a:gd name="connsiteX6" fmla="*/ 43963 w 98200"/>
                  <a:gd name="connsiteY6" fmla="*/ 50195 h 145869"/>
                  <a:gd name="connsiteX7" fmla="*/ 62828 w 98200"/>
                  <a:gd name="connsiteY7" fmla="*/ 54238 h 145869"/>
                  <a:gd name="connsiteX8" fmla="*/ 74956 w 98200"/>
                  <a:gd name="connsiteY8" fmla="*/ 64007 h 145869"/>
                  <a:gd name="connsiteX9" fmla="*/ 75461 w 98200"/>
                  <a:gd name="connsiteY9" fmla="*/ 0 h 145869"/>
                  <a:gd name="connsiteX10" fmla="*/ 98201 w 98200"/>
                  <a:gd name="connsiteY10" fmla="*/ 0 h 145869"/>
                  <a:gd name="connsiteX11" fmla="*/ 98201 w 98200"/>
                  <a:gd name="connsiteY11" fmla="*/ 143680 h 145869"/>
                  <a:gd name="connsiteX12" fmla="*/ 76809 w 98200"/>
                  <a:gd name="connsiteY12" fmla="*/ 143680 h 145869"/>
                  <a:gd name="connsiteX13" fmla="*/ 76809 w 98200"/>
                  <a:gd name="connsiteY13" fmla="*/ 129867 h 145869"/>
                  <a:gd name="connsiteX14" fmla="*/ 49858 w 98200"/>
                  <a:gd name="connsiteY14" fmla="*/ 125320 h 145869"/>
                  <a:gd name="connsiteX15" fmla="*/ 69397 w 98200"/>
                  <a:gd name="connsiteY15" fmla="*/ 117066 h 145869"/>
                  <a:gd name="connsiteX16" fmla="*/ 76809 w 98200"/>
                  <a:gd name="connsiteY16" fmla="*/ 97864 h 145869"/>
                  <a:gd name="connsiteX17" fmla="*/ 69397 w 98200"/>
                  <a:gd name="connsiteY17" fmla="*/ 78493 h 145869"/>
                  <a:gd name="connsiteX18" fmla="*/ 49858 w 98200"/>
                  <a:gd name="connsiteY18" fmla="*/ 70408 h 145869"/>
                  <a:gd name="connsiteX19" fmla="*/ 30319 w 98200"/>
                  <a:gd name="connsiteY19" fmla="*/ 78662 h 145869"/>
                  <a:gd name="connsiteX20" fmla="*/ 22908 w 98200"/>
                  <a:gd name="connsiteY20" fmla="*/ 97864 h 145869"/>
                  <a:gd name="connsiteX21" fmla="*/ 30319 w 98200"/>
                  <a:gd name="connsiteY21" fmla="*/ 117234 h 145869"/>
                  <a:gd name="connsiteX22" fmla="*/ 49858 w 98200"/>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00" h="145869">
                    <a:moveTo>
                      <a:pt x="76809" y="129867"/>
                    </a:moveTo>
                    <a:cubicBezTo>
                      <a:pt x="73440" y="135258"/>
                      <a:pt x="69061"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043" y="72935"/>
                      <a:pt x="12296" y="63839"/>
                    </a:cubicBezTo>
                    <a:cubicBezTo>
                      <a:pt x="20550" y="54743"/>
                      <a:pt x="31161" y="50195"/>
                      <a:pt x="43963" y="50195"/>
                    </a:cubicBezTo>
                    <a:cubicBezTo>
                      <a:pt x="51543" y="50195"/>
                      <a:pt x="57943" y="51543"/>
                      <a:pt x="62828" y="54238"/>
                    </a:cubicBezTo>
                    <a:cubicBezTo>
                      <a:pt x="67881" y="56933"/>
                      <a:pt x="71924" y="60302"/>
                      <a:pt x="74956" y="64007"/>
                    </a:cubicBezTo>
                    <a:lnTo>
                      <a:pt x="75461" y="0"/>
                    </a:lnTo>
                    <a:lnTo>
                      <a:pt x="98201" y="0"/>
                    </a:lnTo>
                    <a:lnTo>
                      <a:pt x="98201" y="143680"/>
                    </a:lnTo>
                    <a:lnTo>
                      <a:pt x="76809" y="143680"/>
                    </a:lnTo>
                    <a:lnTo>
                      <a:pt x="76809" y="129867"/>
                    </a:lnTo>
                    <a:close/>
                    <a:moveTo>
                      <a:pt x="49858" y="125320"/>
                    </a:moveTo>
                    <a:cubicBezTo>
                      <a:pt x="57943" y="125320"/>
                      <a:pt x="64513" y="122625"/>
                      <a:pt x="69397" y="117066"/>
                    </a:cubicBezTo>
                    <a:cubicBezTo>
                      <a:pt x="74282" y="111676"/>
                      <a:pt x="76809" y="105275"/>
                      <a:pt x="76809" y="97864"/>
                    </a:cubicBezTo>
                    <a:cubicBezTo>
                      <a:pt x="76809" y="90452"/>
                      <a:pt x="74282" y="83883"/>
                      <a:pt x="69397" y="78493"/>
                    </a:cubicBezTo>
                    <a:cubicBezTo>
                      <a:pt x="64513" y="73103"/>
                      <a:pt x="57943" y="70408"/>
                      <a:pt x="49858" y="70408"/>
                    </a:cubicBezTo>
                    <a:cubicBezTo>
                      <a:pt x="41773" y="70408"/>
                      <a:pt x="35372" y="73103"/>
                      <a:pt x="30319" y="78662"/>
                    </a:cubicBezTo>
                    <a:cubicBezTo>
                      <a:pt x="25434" y="84052"/>
                      <a:pt x="22908" y="90452"/>
                      <a:pt x="22908" y="97864"/>
                    </a:cubicBezTo>
                    <a:cubicBezTo>
                      <a:pt x="22908" y="105275"/>
                      <a:pt x="25434" y="111844"/>
                      <a:pt x="30319" y="117234"/>
                    </a:cubicBezTo>
                    <a:cubicBezTo>
                      <a:pt x="35036" y="122625"/>
                      <a:pt x="41605" y="125320"/>
                      <a:pt x="49858" y="125320"/>
                    </a:cubicBezTo>
                    <a:close/>
                  </a:path>
                </a:pathLst>
              </a:custGeom>
              <a:grpFill/>
              <a:ln w="16788"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111B6DE9-E3D4-468D-93DB-CB91D550B2A9}"/>
                  </a:ext>
                </a:extLst>
              </p:cNvPr>
              <p:cNvSpPr/>
              <p:nvPr/>
            </p:nvSpPr>
            <p:spPr>
              <a:xfrm>
                <a:off x="3201024" y="6153490"/>
                <a:ext cx="92473" cy="95842"/>
              </a:xfrm>
              <a:custGeom>
                <a:avLst/>
                <a:gdLst>
                  <a:gd name="connsiteX0" fmla="*/ 22739 w 92473"/>
                  <a:gd name="connsiteY0" fmla="*/ 55754 h 95842"/>
                  <a:gd name="connsiteX1" fmla="*/ 30656 w 92473"/>
                  <a:gd name="connsiteY1" fmla="*/ 71755 h 95842"/>
                  <a:gd name="connsiteX2" fmla="*/ 47332 w 92473"/>
                  <a:gd name="connsiteY2" fmla="*/ 77651 h 95842"/>
                  <a:gd name="connsiteX3" fmla="*/ 61312 w 92473"/>
                  <a:gd name="connsiteY3" fmla="*/ 74451 h 95842"/>
                  <a:gd name="connsiteX4" fmla="*/ 71924 w 92473"/>
                  <a:gd name="connsiteY4" fmla="*/ 65018 h 95842"/>
                  <a:gd name="connsiteX5" fmla="*/ 88263 w 92473"/>
                  <a:gd name="connsiteY5" fmla="*/ 77651 h 95842"/>
                  <a:gd name="connsiteX6" fmla="*/ 70745 w 92473"/>
                  <a:gd name="connsiteY6" fmla="*/ 91463 h 95842"/>
                  <a:gd name="connsiteX7" fmla="*/ 49690 w 92473"/>
                  <a:gd name="connsiteY7" fmla="*/ 95842 h 95842"/>
                  <a:gd name="connsiteX8" fmla="*/ 14317 w 92473"/>
                  <a:gd name="connsiteY8" fmla="*/ 82536 h 95842"/>
                  <a:gd name="connsiteX9" fmla="*/ 0 w 92473"/>
                  <a:gd name="connsiteY9" fmla="*/ 47837 h 95842"/>
                  <a:gd name="connsiteX10" fmla="*/ 14317 w 92473"/>
                  <a:gd name="connsiteY10" fmla="*/ 13307 h 95842"/>
                  <a:gd name="connsiteX11" fmla="*/ 49690 w 92473"/>
                  <a:gd name="connsiteY11" fmla="*/ 0 h 95842"/>
                  <a:gd name="connsiteX12" fmla="*/ 80851 w 92473"/>
                  <a:gd name="connsiteY12" fmla="*/ 12970 h 95842"/>
                  <a:gd name="connsiteX13" fmla="*/ 92474 w 92473"/>
                  <a:gd name="connsiteY13" fmla="*/ 49353 h 95842"/>
                  <a:gd name="connsiteX14" fmla="*/ 92474 w 92473"/>
                  <a:gd name="connsiteY14" fmla="*/ 55585 h 95842"/>
                  <a:gd name="connsiteX15" fmla="*/ 22739 w 92473"/>
                  <a:gd name="connsiteY15" fmla="*/ 55585 h 95842"/>
                  <a:gd name="connsiteX16" fmla="*/ 69566 w 92473"/>
                  <a:gd name="connsiteY16" fmla="*/ 38573 h 95842"/>
                  <a:gd name="connsiteX17" fmla="*/ 63334 w 92473"/>
                  <a:gd name="connsiteY17" fmla="*/ 22908 h 95842"/>
                  <a:gd name="connsiteX18" fmla="*/ 46490 w 92473"/>
                  <a:gd name="connsiteY18" fmla="*/ 17181 h 95842"/>
                  <a:gd name="connsiteX19" fmla="*/ 30488 w 92473"/>
                  <a:gd name="connsiteY19" fmla="*/ 22908 h 95842"/>
                  <a:gd name="connsiteX20" fmla="*/ 22908 w 92473"/>
                  <a:gd name="connsiteY20" fmla="*/ 38741 h 95842"/>
                  <a:gd name="connsiteX21" fmla="*/ 69566 w 92473"/>
                  <a:gd name="connsiteY21" fmla="*/ 38741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473" h="95842">
                    <a:moveTo>
                      <a:pt x="22739" y="55754"/>
                    </a:moveTo>
                    <a:cubicBezTo>
                      <a:pt x="23413" y="62491"/>
                      <a:pt x="26108" y="67881"/>
                      <a:pt x="30656" y="71755"/>
                    </a:cubicBezTo>
                    <a:cubicBezTo>
                      <a:pt x="35204" y="75630"/>
                      <a:pt x="40763" y="77651"/>
                      <a:pt x="47332" y="77651"/>
                    </a:cubicBezTo>
                    <a:cubicBezTo>
                      <a:pt x="52890" y="77651"/>
                      <a:pt x="57607" y="76472"/>
                      <a:pt x="61312" y="74451"/>
                    </a:cubicBezTo>
                    <a:cubicBezTo>
                      <a:pt x="65018" y="72261"/>
                      <a:pt x="68555" y="69229"/>
                      <a:pt x="71924" y="65018"/>
                    </a:cubicBezTo>
                    <a:lnTo>
                      <a:pt x="88263" y="77651"/>
                    </a:lnTo>
                    <a:cubicBezTo>
                      <a:pt x="83041" y="84052"/>
                      <a:pt x="77146" y="88600"/>
                      <a:pt x="70745" y="91463"/>
                    </a:cubicBezTo>
                    <a:cubicBezTo>
                      <a:pt x="64344" y="94326"/>
                      <a:pt x="57270" y="95842"/>
                      <a:pt x="49690" y="95842"/>
                    </a:cubicBezTo>
                    <a:cubicBezTo>
                      <a:pt x="35709" y="95842"/>
                      <a:pt x="23750" y="91463"/>
                      <a:pt x="14317" y="82536"/>
                    </a:cubicBezTo>
                    <a:cubicBezTo>
                      <a:pt x="4885" y="73608"/>
                      <a:pt x="0" y="62154"/>
                      <a:pt x="0" y="47837"/>
                    </a:cubicBezTo>
                    <a:cubicBezTo>
                      <a:pt x="0" y="33688"/>
                      <a:pt x="4716" y="22066"/>
                      <a:pt x="14317" y="13307"/>
                    </a:cubicBezTo>
                    <a:cubicBezTo>
                      <a:pt x="23750" y="4379"/>
                      <a:pt x="35709" y="0"/>
                      <a:pt x="49690" y="0"/>
                    </a:cubicBezTo>
                    <a:cubicBezTo>
                      <a:pt x="62660" y="0"/>
                      <a:pt x="72935" y="4379"/>
                      <a:pt x="80851" y="12970"/>
                    </a:cubicBezTo>
                    <a:cubicBezTo>
                      <a:pt x="88600" y="21729"/>
                      <a:pt x="92474" y="33856"/>
                      <a:pt x="92474" y="49353"/>
                    </a:cubicBezTo>
                    <a:lnTo>
                      <a:pt x="92474" y="55585"/>
                    </a:lnTo>
                    <a:lnTo>
                      <a:pt x="22739" y="55585"/>
                    </a:lnTo>
                    <a:close/>
                    <a:moveTo>
                      <a:pt x="69566" y="38573"/>
                    </a:moveTo>
                    <a:cubicBezTo>
                      <a:pt x="69566" y="32004"/>
                      <a:pt x="67545" y="26782"/>
                      <a:pt x="63334" y="22908"/>
                    </a:cubicBezTo>
                    <a:cubicBezTo>
                      <a:pt x="59123" y="19034"/>
                      <a:pt x="53564" y="17181"/>
                      <a:pt x="46490" y="17181"/>
                    </a:cubicBezTo>
                    <a:cubicBezTo>
                      <a:pt x="39920" y="17181"/>
                      <a:pt x="34530" y="19034"/>
                      <a:pt x="30488" y="22908"/>
                    </a:cubicBezTo>
                    <a:cubicBezTo>
                      <a:pt x="26445" y="26782"/>
                      <a:pt x="23919" y="32004"/>
                      <a:pt x="22908" y="38741"/>
                    </a:cubicBezTo>
                    <a:lnTo>
                      <a:pt x="69566" y="38741"/>
                    </a:lnTo>
                    <a:close/>
                  </a:path>
                </a:pathLst>
              </a:custGeom>
              <a:grpFill/>
              <a:ln w="16788"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8BED9958-4BDC-470F-A5A5-67BC65FD7495}"/>
                  </a:ext>
                </a:extLst>
              </p:cNvPr>
              <p:cNvSpPr/>
              <p:nvPr/>
            </p:nvSpPr>
            <p:spPr>
              <a:xfrm>
                <a:off x="3305120" y="6153659"/>
                <a:ext cx="58617" cy="93484"/>
              </a:xfrm>
              <a:custGeom>
                <a:avLst/>
                <a:gdLst>
                  <a:gd name="connsiteX0" fmla="*/ 0 w 58617"/>
                  <a:gd name="connsiteY0" fmla="*/ 2190 h 93484"/>
                  <a:gd name="connsiteX1" fmla="*/ 22908 w 58617"/>
                  <a:gd name="connsiteY1" fmla="*/ 2190 h 93484"/>
                  <a:gd name="connsiteX2" fmla="*/ 22908 w 58617"/>
                  <a:gd name="connsiteY2" fmla="*/ 16676 h 93484"/>
                  <a:gd name="connsiteX3" fmla="*/ 50364 w 58617"/>
                  <a:gd name="connsiteY3" fmla="*/ 0 h 93484"/>
                  <a:gd name="connsiteX4" fmla="*/ 54238 w 58617"/>
                  <a:gd name="connsiteY4" fmla="*/ 168 h 93484"/>
                  <a:gd name="connsiteX5" fmla="*/ 58617 w 58617"/>
                  <a:gd name="connsiteY5" fmla="*/ 1179 h 93484"/>
                  <a:gd name="connsiteX6" fmla="*/ 58617 w 58617"/>
                  <a:gd name="connsiteY6" fmla="*/ 23245 h 93484"/>
                  <a:gd name="connsiteX7" fmla="*/ 52216 w 58617"/>
                  <a:gd name="connsiteY7" fmla="*/ 21897 h 93484"/>
                  <a:gd name="connsiteX8" fmla="*/ 47669 w 58617"/>
                  <a:gd name="connsiteY8" fmla="*/ 21560 h 93484"/>
                  <a:gd name="connsiteX9" fmla="*/ 29982 w 58617"/>
                  <a:gd name="connsiteY9" fmla="*/ 27961 h 93484"/>
                  <a:gd name="connsiteX10" fmla="*/ 23076 w 58617"/>
                  <a:gd name="connsiteY10" fmla="*/ 44637 h 93484"/>
                  <a:gd name="connsiteX11" fmla="*/ 23076 w 58617"/>
                  <a:gd name="connsiteY11" fmla="*/ 93484 h 93484"/>
                  <a:gd name="connsiteX12" fmla="*/ 168 w 58617"/>
                  <a:gd name="connsiteY12" fmla="*/ 93484 h 93484"/>
                  <a:gd name="connsiteX13" fmla="*/ 168 w 58617"/>
                  <a:gd name="connsiteY13" fmla="*/ 2190 h 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17" h="93484">
                    <a:moveTo>
                      <a:pt x="0" y="2190"/>
                    </a:moveTo>
                    <a:lnTo>
                      <a:pt x="22908" y="2190"/>
                    </a:lnTo>
                    <a:lnTo>
                      <a:pt x="22908" y="16676"/>
                    </a:lnTo>
                    <a:cubicBezTo>
                      <a:pt x="28635" y="5559"/>
                      <a:pt x="37731" y="0"/>
                      <a:pt x="50364" y="0"/>
                    </a:cubicBezTo>
                    <a:cubicBezTo>
                      <a:pt x="51711" y="0"/>
                      <a:pt x="52890" y="0"/>
                      <a:pt x="54238" y="168"/>
                    </a:cubicBezTo>
                    <a:cubicBezTo>
                      <a:pt x="55585" y="337"/>
                      <a:pt x="56933" y="842"/>
                      <a:pt x="58617" y="1179"/>
                    </a:cubicBezTo>
                    <a:lnTo>
                      <a:pt x="58617" y="23245"/>
                    </a:lnTo>
                    <a:cubicBezTo>
                      <a:pt x="55417" y="22571"/>
                      <a:pt x="53396" y="22066"/>
                      <a:pt x="52216" y="21897"/>
                    </a:cubicBezTo>
                    <a:cubicBezTo>
                      <a:pt x="51206" y="21729"/>
                      <a:pt x="49690" y="21560"/>
                      <a:pt x="47669" y="21560"/>
                    </a:cubicBezTo>
                    <a:cubicBezTo>
                      <a:pt x="40426" y="21560"/>
                      <a:pt x="34530" y="23750"/>
                      <a:pt x="29982" y="27961"/>
                    </a:cubicBezTo>
                    <a:cubicBezTo>
                      <a:pt x="25434" y="32172"/>
                      <a:pt x="23076" y="37731"/>
                      <a:pt x="23076" y="44637"/>
                    </a:cubicBezTo>
                    <a:lnTo>
                      <a:pt x="23076" y="93484"/>
                    </a:lnTo>
                    <a:lnTo>
                      <a:pt x="168" y="93484"/>
                    </a:lnTo>
                    <a:lnTo>
                      <a:pt x="168" y="2190"/>
                    </a:lnTo>
                    <a:close/>
                  </a:path>
                </a:pathLst>
              </a:custGeom>
              <a:grpFill/>
              <a:ln w="16788"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1092DA0D-6A77-4291-A840-1B488DDA8073}"/>
                  </a:ext>
                </a:extLst>
              </p:cNvPr>
              <p:cNvSpPr/>
              <p:nvPr/>
            </p:nvSpPr>
            <p:spPr>
              <a:xfrm>
                <a:off x="3369969" y="6103295"/>
                <a:ext cx="22907" cy="143679"/>
              </a:xfrm>
              <a:custGeom>
                <a:avLst/>
                <a:gdLst>
                  <a:gd name="connsiteX0" fmla="*/ 0 w 22907"/>
                  <a:gd name="connsiteY0" fmla="*/ 0 h 143679"/>
                  <a:gd name="connsiteX1" fmla="*/ 22908 w 22907"/>
                  <a:gd name="connsiteY1" fmla="*/ 0 h 143679"/>
                  <a:gd name="connsiteX2" fmla="*/ 22908 w 22907"/>
                  <a:gd name="connsiteY2" fmla="*/ 143679 h 143679"/>
                  <a:gd name="connsiteX3" fmla="*/ 0 w 22907"/>
                  <a:gd name="connsiteY3" fmla="*/ 143679 h 143679"/>
                  <a:gd name="connsiteX4" fmla="*/ 0 w 22907"/>
                  <a:gd name="connsiteY4" fmla="*/ 0 h 14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7" h="143679">
                    <a:moveTo>
                      <a:pt x="0" y="0"/>
                    </a:moveTo>
                    <a:lnTo>
                      <a:pt x="22908" y="0"/>
                    </a:lnTo>
                    <a:lnTo>
                      <a:pt x="22908" y="143679"/>
                    </a:lnTo>
                    <a:lnTo>
                      <a:pt x="0" y="143679"/>
                    </a:lnTo>
                    <a:lnTo>
                      <a:pt x="0" y="0"/>
                    </a:lnTo>
                    <a:close/>
                  </a:path>
                </a:pathLst>
              </a:custGeom>
              <a:grpFill/>
              <a:ln w="16788"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44C64621-1292-49B1-8DE2-8749CD10F729}"/>
                  </a:ext>
                </a:extLst>
              </p:cNvPr>
              <p:cNvSpPr/>
              <p:nvPr/>
            </p:nvSpPr>
            <p:spPr>
              <a:xfrm>
                <a:off x="3403489" y="6153490"/>
                <a:ext cx="83883" cy="95842"/>
              </a:xfrm>
              <a:custGeom>
                <a:avLst/>
                <a:gdLst>
                  <a:gd name="connsiteX0" fmla="*/ 63165 w 83883"/>
                  <a:gd name="connsiteY0" fmla="*/ 81020 h 95842"/>
                  <a:gd name="connsiteX1" fmla="*/ 50364 w 83883"/>
                  <a:gd name="connsiteY1" fmla="*/ 92137 h 95842"/>
                  <a:gd name="connsiteX2" fmla="*/ 33183 w 83883"/>
                  <a:gd name="connsiteY2" fmla="*/ 95842 h 95842"/>
                  <a:gd name="connsiteX3" fmla="*/ 9770 w 83883"/>
                  <a:gd name="connsiteY3" fmla="*/ 88600 h 95842"/>
                  <a:gd name="connsiteX4" fmla="*/ 0 w 83883"/>
                  <a:gd name="connsiteY4" fmla="*/ 68387 h 95842"/>
                  <a:gd name="connsiteX5" fmla="*/ 16507 w 83883"/>
                  <a:gd name="connsiteY5" fmla="*/ 42784 h 95842"/>
                  <a:gd name="connsiteX6" fmla="*/ 57438 w 83883"/>
                  <a:gd name="connsiteY6" fmla="*/ 36720 h 95842"/>
                  <a:gd name="connsiteX7" fmla="*/ 63165 w 83883"/>
                  <a:gd name="connsiteY7" fmla="*/ 36720 h 95842"/>
                  <a:gd name="connsiteX8" fmla="*/ 63165 w 83883"/>
                  <a:gd name="connsiteY8" fmla="*/ 34193 h 95842"/>
                  <a:gd name="connsiteX9" fmla="*/ 57438 w 83883"/>
                  <a:gd name="connsiteY9" fmla="*/ 21560 h 95842"/>
                  <a:gd name="connsiteX10" fmla="*/ 42279 w 83883"/>
                  <a:gd name="connsiteY10" fmla="*/ 17181 h 95842"/>
                  <a:gd name="connsiteX11" fmla="*/ 17855 w 83883"/>
                  <a:gd name="connsiteY11" fmla="*/ 26614 h 95842"/>
                  <a:gd name="connsiteX12" fmla="*/ 5895 w 83883"/>
                  <a:gd name="connsiteY12" fmla="*/ 14654 h 95842"/>
                  <a:gd name="connsiteX13" fmla="*/ 23245 w 83883"/>
                  <a:gd name="connsiteY13" fmla="*/ 3537 h 95842"/>
                  <a:gd name="connsiteX14" fmla="*/ 44805 w 83883"/>
                  <a:gd name="connsiteY14" fmla="*/ 0 h 95842"/>
                  <a:gd name="connsiteX15" fmla="*/ 74114 w 83883"/>
                  <a:gd name="connsiteY15" fmla="*/ 9433 h 95842"/>
                  <a:gd name="connsiteX16" fmla="*/ 83883 w 83883"/>
                  <a:gd name="connsiteY16" fmla="*/ 41099 h 95842"/>
                  <a:gd name="connsiteX17" fmla="*/ 83883 w 83883"/>
                  <a:gd name="connsiteY17" fmla="*/ 93653 h 95842"/>
                  <a:gd name="connsiteX18" fmla="*/ 63334 w 83883"/>
                  <a:gd name="connsiteY18" fmla="*/ 93653 h 95842"/>
                  <a:gd name="connsiteX19" fmla="*/ 63334 w 83883"/>
                  <a:gd name="connsiteY19" fmla="*/ 81020 h 95842"/>
                  <a:gd name="connsiteX20" fmla="*/ 61818 w 83883"/>
                  <a:gd name="connsiteY20" fmla="*/ 52722 h 95842"/>
                  <a:gd name="connsiteX21" fmla="*/ 57101 w 83883"/>
                  <a:gd name="connsiteY21" fmla="*/ 52722 h 95842"/>
                  <a:gd name="connsiteX22" fmla="*/ 33014 w 83883"/>
                  <a:gd name="connsiteY22" fmla="*/ 55417 h 95842"/>
                  <a:gd name="connsiteX23" fmla="*/ 22908 w 83883"/>
                  <a:gd name="connsiteY23" fmla="*/ 66702 h 95842"/>
                  <a:gd name="connsiteX24" fmla="*/ 27624 w 83883"/>
                  <a:gd name="connsiteY24" fmla="*/ 75630 h 95842"/>
                  <a:gd name="connsiteX25" fmla="*/ 38910 w 83883"/>
                  <a:gd name="connsiteY25" fmla="*/ 78662 h 95842"/>
                  <a:gd name="connsiteX26" fmla="*/ 56091 w 83883"/>
                  <a:gd name="connsiteY26" fmla="*/ 73103 h 95842"/>
                  <a:gd name="connsiteX27" fmla="*/ 61986 w 83883"/>
                  <a:gd name="connsiteY27" fmla="*/ 57775 h 95842"/>
                  <a:gd name="connsiteX28" fmla="*/ 61986 w 83883"/>
                  <a:gd name="connsiteY28" fmla="*/ 52722 h 9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883" h="95842">
                    <a:moveTo>
                      <a:pt x="63165" y="81020"/>
                    </a:moveTo>
                    <a:cubicBezTo>
                      <a:pt x="59796" y="85904"/>
                      <a:pt x="55417" y="89610"/>
                      <a:pt x="50364" y="92137"/>
                    </a:cubicBezTo>
                    <a:cubicBezTo>
                      <a:pt x="45310" y="94495"/>
                      <a:pt x="39583" y="95842"/>
                      <a:pt x="33183" y="95842"/>
                    </a:cubicBezTo>
                    <a:cubicBezTo>
                      <a:pt x="24087" y="95842"/>
                      <a:pt x="16170" y="93484"/>
                      <a:pt x="9770" y="88600"/>
                    </a:cubicBezTo>
                    <a:cubicBezTo>
                      <a:pt x="3200" y="83715"/>
                      <a:pt x="0" y="77146"/>
                      <a:pt x="0" y="68387"/>
                    </a:cubicBezTo>
                    <a:cubicBezTo>
                      <a:pt x="0" y="55248"/>
                      <a:pt x="5559" y="46826"/>
                      <a:pt x="16507" y="42784"/>
                    </a:cubicBezTo>
                    <a:cubicBezTo>
                      <a:pt x="27624" y="38741"/>
                      <a:pt x="41099" y="36720"/>
                      <a:pt x="57438" y="36720"/>
                    </a:cubicBezTo>
                    <a:lnTo>
                      <a:pt x="63165" y="36720"/>
                    </a:lnTo>
                    <a:lnTo>
                      <a:pt x="63165" y="34193"/>
                    </a:lnTo>
                    <a:cubicBezTo>
                      <a:pt x="63165" y="28803"/>
                      <a:pt x="61144" y="24424"/>
                      <a:pt x="57438" y="21560"/>
                    </a:cubicBezTo>
                    <a:cubicBezTo>
                      <a:pt x="53564" y="18528"/>
                      <a:pt x="48511" y="17181"/>
                      <a:pt x="42279" y="17181"/>
                    </a:cubicBezTo>
                    <a:cubicBezTo>
                      <a:pt x="32846" y="17181"/>
                      <a:pt x="24761" y="20381"/>
                      <a:pt x="17855" y="26614"/>
                    </a:cubicBezTo>
                    <a:lnTo>
                      <a:pt x="5895" y="14654"/>
                    </a:lnTo>
                    <a:cubicBezTo>
                      <a:pt x="10780" y="9601"/>
                      <a:pt x="16676" y="5895"/>
                      <a:pt x="23245" y="3537"/>
                    </a:cubicBezTo>
                    <a:cubicBezTo>
                      <a:pt x="29814" y="1179"/>
                      <a:pt x="37057" y="0"/>
                      <a:pt x="44805" y="0"/>
                    </a:cubicBezTo>
                    <a:cubicBezTo>
                      <a:pt x="57775" y="0"/>
                      <a:pt x="67545" y="3200"/>
                      <a:pt x="74114" y="9433"/>
                    </a:cubicBezTo>
                    <a:cubicBezTo>
                      <a:pt x="80514" y="15833"/>
                      <a:pt x="83883" y="26277"/>
                      <a:pt x="83883" y="41099"/>
                    </a:cubicBezTo>
                    <a:lnTo>
                      <a:pt x="83883" y="93653"/>
                    </a:lnTo>
                    <a:lnTo>
                      <a:pt x="63334" y="93653"/>
                    </a:lnTo>
                    <a:lnTo>
                      <a:pt x="63334" y="81020"/>
                    </a:lnTo>
                    <a:close/>
                    <a:moveTo>
                      <a:pt x="61818" y="52722"/>
                    </a:moveTo>
                    <a:lnTo>
                      <a:pt x="57101" y="52722"/>
                    </a:lnTo>
                    <a:cubicBezTo>
                      <a:pt x="47837" y="52722"/>
                      <a:pt x="39752" y="53564"/>
                      <a:pt x="33014" y="55417"/>
                    </a:cubicBezTo>
                    <a:cubicBezTo>
                      <a:pt x="26277" y="57270"/>
                      <a:pt x="22908" y="60975"/>
                      <a:pt x="22908" y="66702"/>
                    </a:cubicBezTo>
                    <a:cubicBezTo>
                      <a:pt x="22908" y="70576"/>
                      <a:pt x="24592" y="73608"/>
                      <a:pt x="27624" y="75630"/>
                    </a:cubicBezTo>
                    <a:cubicBezTo>
                      <a:pt x="30825" y="77651"/>
                      <a:pt x="34530" y="78662"/>
                      <a:pt x="38910" y="78662"/>
                    </a:cubicBezTo>
                    <a:cubicBezTo>
                      <a:pt x="46490" y="78662"/>
                      <a:pt x="52217" y="76809"/>
                      <a:pt x="56091" y="73103"/>
                    </a:cubicBezTo>
                    <a:cubicBezTo>
                      <a:pt x="59965" y="69397"/>
                      <a:pt x="61986" y="64176"/>
                      <a:pt x="61986" y="57775"/>
                    </a:cubicBezTo>
                    <a:lnTo>
                      <a:pt x="61986" y="52722"/>
                    </a:lnTo>
                    <a:close/>
                  </a:path>
                </a:pathLst>
              </a:custGeom>
              <a:grpFill/>
              <a:ln w="16788"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01FCC94C-92B6-4FCA-B58F-7C5DEE38D752}"/>
                  </a:ext>
                </a:extLst>
              </p:cNvPr>
              <p:cNvSpPr/>
              <p:nvPr/>
            </p:nvSpPr>
            <p:spPr>
              <a:xfrm>
                <a:off x="3502195" y="6153490"/>
                <a:ext cx="83377" cy="93652"/>
              </a:xfrm>
              <a:custGeom>
                <a:avLst/>
                <a:gdLst>
                  <a:gd name="connsiteX0" fmla="*/ 0 w 83377"/>
                  <a:gd name="connsiteY0" fmla="*/ 2358 h 93652"/>
                  <a:gd name="connsiteX1" fmla="*/ 21729 w 83377"/>
                  <a:gd name="connsiteY1" fmla="*/ 2358 h 93652"/>
                  <a:gd name="connsiteX2" fmla="*/ 21729 w 83377"/>
                  <a:gd name="connsiteY2" fmla="*/ 17012 h 93652"/>
                  <a:gd name="connsiteX3" fmla="*/ 32509 w 83377"/>
                  <a:gd name="connsiteY3" fmla="*/ 4716 h 93652"/>
                  <a:gd name="connsiteX4" fmla="*/ 50195 w 83377"/>
                  <a:gd name="connsiteY4" fmla="*/ 0 h 93652"/>
                  <a:gd name="connsiteX5" fmla="*/ 75461 w 83377"/>
                  <a:gd name="connsiteY5" fmla="*/ 10106 h 93652"/>
                  <a:gd name="connsiteX6" fmla="*/ 83378 w 83377"/>
                  <a:gd name="connsiteY6" fmla="*/ 36046 h 93652"/>
                  <a:gd name="connsiteX7" fmla="*/ 83378 w 83377"/>
                  <a:gd name="connsiteY7" fmla="*/ 93653 h 93652"/>
                  <a:gd name="connsiteX8" fmla="*/ 60639 w 83377"/>
                  <a:gd name="connsiteY8" fmla="*/ 93653 h 93652"/>
                  <a:gd name="connsiteX9" fmla="*/ 60639 w 83377"/>
                  <a:gd name="connsiteY9" fmla="*/ 47500 h 93652"/>
                  <a:gd name="connsiteX10" fmla="*/ 57607 w 83377"/>
                  <a:gd name="connsiteY10" fmla="*/ 28466 h 93652"/>
                  <a:gd name="connsiteX11" fmla="*/ 43963 w 83377"/>
                  <a:gd name="connsiteY11" fmla="*/ 20718 h 93652"/>
                  <a:gd name="connsiteX12" fmla="*/ 28298 w 83377"/>
                  <a:gd name="connsiteY12" fmla="*/ 27287 h 93652"/>
                  <a:gd name="connsiteX13" fmla="*/ 23076 w 83377"/>
                  <a:gd name="connsiteY13" fmla="*/ 43794 h 93652"/>
                  <a:gd name="connsiteX14" fmla="*/ 23076 w 83377"/>
                  <a:gd name="connsiteY14" fmla="*/ 93653 h 93652"/>
                  <a:gd name="connsiteX15" fmla="*/ 337 w 83377"/>
                  <a:gd name="connsiteY15" fmla="*/ 93653 h 93652"/>
                  <a:gd name="connsiteX16" fmla="*/ 337 w 83377"/>
                  <a:gd name="connsiteY16" fmla="*/ 2358 h 9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 h="93652">
                    <a:moveTo>
                      <a:pt x="0" y="2358"/>
                    </a:moveTo>
                    <a:lnTo>
                      <a:pt x="21729" y="2358"/>
                    </a:lnTo>
                    <a:lnTo>
                      <a:pt x="21729" y="17012"/>
                    </a:lnTo>
                    <a:cubicBezTo>
                      <a:pt x="24255" y="11959"/>
                      <a:pt x="27793" y="7917"/>
                      <a:pt x="32509" y="4716"/>
                    </a:cubicBezTo>
                    <a:cubicBezTo>
                      <a:pt x="37057" y="1684"/>
                      <a:pt x="42952" y="0"/>
                      <a:pt x="50195" y="0"/>
                    </a:cubicBezTo>
                    <a:cubicBezTo>
                      <a:pt x="61649" y="0"/>
                      <a:pt x="70071" y="3369"/>
                      <a:pt x="75461" y="10106"/>
                    </a:cubicBezTo>
                    <a:cubicBezTo>
                      <a:pt x="80851" y="16844"/>
                      <a:pt x="83378" y="25434"/>
                      <a:pt x="83378" y="36046"/>
                    </a:cubicBezTo>
                    <a:lnTo>
                      <a:pt x="83378" y="93653"/>
                    </a:lnTo>
                    <a:lnTo>
                      <a:pt x="60639" y="93653"/>
                    </a:lnTo>
                    <a:lnTo>
                      <a:pt x="60639" y="47500"/>
                    </a:lnTo>
                    <a:cubicBezTo>
                      <a:pt x="60639" y="39920"/>
                      <a:pt x="59628" y="33520"/>
                      <a:pt x="57607" y="28466"/>
                    </a:cubicBezTo>
                    <a:cubicBezTo>
                      <a:pt x="55585" y="23245"/>
                      <a:pt x="51037" y="20718"/>
                      <a:pt x="43963" y="20718"/>
                    </a:cubicBezTo>
                    <a:cubicBezTo>
                      <a:pt x="37057" y="20718"/>
                      <a:pt x="31835" y="22908"/>
                      <a:pt x="28298" y="27287"/>
                    </a:cubicBezTo>
                    <a:cubicBezTo>
                      <a:pt x="24761" y="31835"/>
                      <a:pt x="23076" y="37225"/>
                      <a:pt x="23076" y="43794"/>
                    </a:cubicBezTo>
                    <a:lnTo>
                      <a:pt x="23076" y="93653"/>
                    </a:lnTo>
                    <a:lnTo>
                      <a:pt x="337" y="93653"/>
                    </a:lnTo>
                    <a:lnTo>
                      <a:pt x="337" y="2358"/>
                    </a:lnTo>
                    <a:close/>
                  </a:path>
                </a:pathLst>
              </a:custGeom>
              <a:grpFill/>
              <a:ln w="16788"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3AC5999C-1A03-4335-8403-3796DC18B634}"/>
                  </a:ext>
                </a:extLst>
              </p:cNvPr>
              <p:cNvSpPr/>
              <p:nvPr/>
            </p:nvSpPr>
            <p:spPr>
              <a:xfrm>
                <a:off x="3597195" y="6103464"/>
                <a:ext cx="98537" cy="145869"/>
              </a:xfrm>
              <a:custGeom>
                <a:avLst/>
                <a:gdLst>
                  <a:gd name="connsiteX0" fmla="*/ 76809 w 98537"/>
                  <a:gd name="connsiteY0" fmla="*/ 129867 h 145869"/>
                  <a:gd name="connsiteX1" fmla="*/ 63502 w 98537"/>
                  <a:gd name="connsiteY1" fmla="*/ 141827 h 145869"/>
                  <a:gd name="connsiteX2" fmla="*/ 44974 w 98537"/>
                  <a:gd name="connsiteY2" fmla="*/ 145869 h 145869"/>
                  <a:gd name="connsiteX3" fmla="*/ 12128 w 98537"/>
                  <a:gd name="connsiteY3" fmla="*/ 132394 h 145869"/>
                  <a:gd name="connsiteX4" fmla="*/ 0 w 98537"/>
                  <a:gd name="connsiteY4" fmla="*/ 98032 h 145869"/>
                  <a:gd name="connsiteX5" fmla="*/ 12296 w 98537"/>
                  <a:gd name="connsiteY5" fmla="*/ 63839 h 145869"/>
                  <a:gd name="connsiteX6" fmla="*/ 44131 w 98537"/>
                  <a:gd name="connsiteY6" fmla="*/ 50195 h 145869"/>
                  <a:gd name="connsiteX7" fmla="*/ 62997 w 98537"/>
                  <a:gd name="connsiteY7" fmla="*/ 54238 h 145869"/>
                  <a:gd name="connsiteX8" fmla="*/ 74956 w 98537"/>
                  <a:gd name="connsiteY8" fmla="*/ 64007 h 145869"/>
                  <a:gd name="connsiteX9" fmla="*/ 75630 w 98537"/>
                  <a:gd name="connsiteY9" fmla="*/ 0 h 145869"/>
                  <a:gd name="connsiteX10" fmla="*/ 98538 w 98537"/>
                  <a:gd name="connsiteY10" fmla="*/ 0 h 145869"/>
                  <a:gd name="connsiteX11" fmla="*/ 98538 w 98537"/>
                  <a:gd name="connsiteY11" fmla="*/ 143680 h 145869"/>
                  <a:gd name="connsiteX12" fmla="*/ 76809 w 98537"/>
                  <a:gd name="connsiteY12" fmla="*/ 143680 h 145869"/>
                  <a:gd name="connsiteX13" fmla="*/ 76809 w 98537"/>
                  <a:gd name="connsiteY13" fmla="*/ 129867 h 145869"/>
                  <a:gd name="connsiteX14" fmla="*/ 49858 w 98537"/>
                  <a:gd name="connsiteY14" fmla="*/ 125320 h 145869"/>
                  <a:gd name="connsiteX15" fmla="*/ 69397 w 98537"/>
                  <a:gd name="connsiteY15" fmla="*/ 117066 h 145869"/>
                  <a:gd name="connsiteX16" fmla="*/ 76977 w 98537"/>
                  <a:gd name="connsiteY16" fmla="*/ 97864 h 145869"/>
                  <a:gd name="connsiteX17" fmla="*/ 69566 w 98537"/>
                  <a:gd name="connsiteY17" fmla="*/ 78493 h 145869"/>
                  <a:gd name="connsiteX18" fmla="*/ 49858 w 98537"/>
                  <a:gd name="connsiteY18" fmla="*/ 70408 h 145869"/>
                  <a:gd name="connsiteX19" fmla="*/ 30319 w 98537"/>
                  <a:gd name="connsiteY19" fmla="*/ 78662 h 145869"/>
                  <a:gd name="connsiteX20" fmla="*/ 22908 w 98537"/>
                  <a:gd name="connsiteY20" fmla="*/ 97864 h 145869"/>
                  <a:gd name="connsiteX21" fmla="*/ 30319 w 98537"/>
                  <a:gd name="connsiteY21" fmla="*/ 117234 h 145869"/>
                  <a:gd name="connsiteX22" fmla="*/ 49858 w 98537"/>
                  <a:gd name="connsiteY22" fmla="*/ 125320 h 1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537" h="145869">
                    <a:moveTo>
                      <a:pt x="76809" y="129867"/>
                    </a:moveTo>
                    <a:cubicBezTo>
                      <a:pt x="73440" y="135258"/>
                      <a:pt x="68892" y="139132"/>
                      <a:pt x="63502" y="141827"/>
                    </a:cubicBezTo>
                    <a:cubicBezTo>
                      <a:pt x="58112" y="144522"/>
                      <a:pt x="51880" y="145869"/>
                      <a:pt x="44974" y="145869"/>
                    </a:cubicBezTo>
                    <a:cubicBezTo>
                      <a:pt x="31161" y="145869"/>
                      <a:pt x="20213" y="141321"/>
                      <a:pt x="12128" y="132394"/>
                    </a:cubicBezTo>
                    <a:cubicBezTo>
                      <a:pt x="4043" y="123298"/>
                      <a:pt x="0" y="111844"/>
                      <a:pt x="0" y="98032"/>
                    </a:cubicBezTo>
                    <a:cubicBezTo>
                      <a:pt x="0" y="84389"/>
                      <a:pt x="4211" y="72935"/>
                      <a:pt x="12296" y="63839"/>
                    </a:cubicBezTo>
                    <a:cubicBezTo>
                      <a:pt x="20550" y="54743"/>
                      <a:pt x="31161" y="50195"/>
                      <a:pt x="44131" y="50195"/>
                    </a:cubicBezTo>
                    <a:cubicBezTo>
                      <a:pt x="51711" y="50195"/>
                      <a:pt x="57943" y="51543"/>
                      <a:pt x="62997" y="54238"/>
                    </a:cubicBezTo>
                    <a:cubicBezTo>
                      <a:pt x="68050" y="56933"/>
                      <a:pt x="71924" y="60302"/>
                      <a:pt x="74956" y="64007"/>
                    </a:cubicBezTo>
                    <a:lnTo>
                      <a:pt x="75630" y="0"/>
                    </a:lnTo>
                    <a:lnTo>
                      <a:pt x="98538" y="0"/>
                    </a:lnTo>
                    <a:lnTo>
                      <a:pt x="98538" y="143680"/>
                    </a:lnTo>
                    <a:lnTo>
                      <a:pt x="76809" y="143680"/>
                    </a:lnTo>
                    <a:lnTo>
                      <a:pt x="76809" y="129867"/>
                    </a:lnTo>
                    <a:close/>
                    <a:moveTo>
                      <a:pt x="49858" y="125320"/>
                    </a:moveTo>
                    <a:cubicBezTo>
                      <a:pt x="57943" y="125320"/>
                      <a:pt x="64513" y="122625"/>
                      <a:pt x="69397" y="117066"/>
                    </a:cubicBezTo>
                    <a:cubicBezTo>
                      <a:pt x="74451" y="111676"/>
                      <a:pt x="76977" y="105275"/>
                      <a:pt x="76977" y="97864"/>
                    </a:cubicBezTo>
                    <a:cubicBezTo>
                      <a:pt x="76977" y="90452"/>
                      <a:pt x="74619" y="83883"/>
                      <a:pt x="69566" y="78493"/>
                    </a:cubicBezTo>
                    <a:cubicBezTo>
                      <a:pt x="64681" y="73103"/>
                      <a:pt x="58112" y="70408"/>
                      <a:pt x="49858" y="70408"/>
                    </a:cubicBezTo>
                    <a:cubicBezTo>
                      <a:pt x="41773" y="70408"/>
                      <a:pt x="35372" y="73103"/>
                      <a:pt x="30319" y="78662"/>
                    </a:cubicBezTo>
                    <a:cubicBezTo>
                      <a:pt x="25435" y="84052"/>
                      <a:pt x="22908" y="90452"/>
                      <a:pt x="22908" y="97864"/>
                    </a:cubicBezTo>
                    <a:cubicBezTo>
                      <a:pt x="22908" y="105275"/>
                      <a:pt x="25435" y="111844"/>
                      <a:pt x="30319" y="117234"/>
                    </a:cubicBezTo>
                    <a:cubicBezTo>
                      <a:pt x="35204" y="122625"/>
                      <a:pt x="41773" y="125320"/>
                      <a:pt x="49858" y="125320"/>
                    </a:cubicBezTo>
                    <a:close/>
                  </a:path>
                </a:pathLst>
              </a:custGeom>
              <a:grpFill/>
              <a:ln w="16788" cap="flat">
                <a:noFill/>
                <a:prstDash val="solid"/>
                <a:miter/>
              </a:ln>
            </p:spPr>
            <p:txBody>
              <a:bodyPr rtlCol="0" anchor="ctr"/>
              <a:lstStyle/>
              <a:p>
                <a:endParaRPr lang="nl-NL"/>
              </a:p>
            </p:txBody>
          </p:sp>
        </p:grpSp>
      </p:grpSp>
      <p:pic>
        <p:nvPicPr>
          <p:cNvPr id="68" name="Graphic 67">
            <a:extLst>
              <a:ext uri="{FF2B5EF4-FFF2-40B4-BE49-F238E27FC236}">
                <a16:creationId xmlns:a16="http://schemas.microsoft.com/office/drawing/2014/main" id="{AC4BB589-5A66-4F51-8709-F60A6660A3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184" y="5958931"/>
            <a:ext cx="2224337" cy="455274"/>
          </a:xfrm>
          <a:prstGeom prst="rect">
            <a:avLst/>
          </a:prstGeom>
        </p:spPr>
      </p:pic>
    </p:spTree>
    <p:extLst>
      <p:ext uri="{BB962C8B-B14F-4D97-AF65-F5344CB8AC3E}">
        <p14:creationId xmlns:p14="http://schemas.microsoft.com/office/powerpoint/2010/main" val="1800310742"/>
      </p:ext>
    </p:extLst>
  </p:cSld>
  <p:clrMapOvr>
    <a:masterClrMapping/>
  </p:clrMapOvr>
  <p:transition spd="slow">
    <p:push/>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a:t>Klik op het afbeeldingsicoon of sleep een afbeelding in dit veld</a:t>
            </a:r>
          </a:p>
        </p:txBody>
      </p:sp>
      <p:sp>
        <p:nvSpPr>
          <p:cNvPr id="9" name="Rechthoek 8">
            <a:extLst>
              <a:ext uri="{FF2B5EF4-FFF2-40B4-BE49-F238E27FC236}">
                <a16:creationId xmlns:a16="http://schemas.microsoft.com/office/drawing/2014/main" id="{B6E79D5A-6963-409E-BDC1-38B8A49A9103}"/>
              </a:ext>
            </a:extLst>
          </p:cNvPr>
          <p:cNvSpPr>
            <a:spLocks/>
          </p:cNvSpPr>
          <p:nvPr userDrawn="1">
            <p:custDataLst>
              <p:tags r:id="rId1"/>
            </p:custDataLst>
          </p:nvPr>
        </p:nvSpPr>
        <p:spPr>
          <a:xfrm>
            <a:off x="253998" y="253998"/>
            <a:ext cx="5778496" cy="6350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85319" y="6170557"/>
            <a:ext cx="1265604" cy="261000"/>
          </a:xfrm>
          <a:prstGeom prst="rect">
            <a:avLst/>
          </a:prstGeom>
        </p:spPr>
      </p:pic>
      <p:sp>
        <p:nvSpPr>
          <p:cNvPr id="12" name="Tijdelijke aanduiding voor tekst 11">
            <a:extLst>
              <a:ext uri="{FF2B5EF4-FFF2-40B4-BE49-F238E27FC236}">
                <a16:creationId xmlns:a16="http://schemas.microsoft.com/office/drawing/2014/main" id="{523B4C64-A8DE-4A93-9B6B-3AD1BE270C53}"/>
              </a:ext>
            </a:extLst>
          </p:cNvPr>
          <p:cNvSpPr>
            <a:spLocks noGrp="1"/>
          </p:cNvSpPr>
          <p:nvPr>
            <p:ph type="body" sz="quarter" idx="11" hasCustomPrompt="1"/>
          </p:nvPr>
        </p:nvSpPr>
        <p:spPr>
          <a:xfrm>
            <a:off x="863212" y="951978"/>
            <a:ext cx="1587675" cy="1587675"/>
          </a:xfrm>
          <a:custGeom>
            <a:avLst/>
            <a:gdLst>
              <a:gd name="connsiteX0" fmla="*/ 0 w 1587675"/>
              <a:gd name="connsiteY0" fmla="*/ 0 h 1587675"/>
              <a:gd name="connsiteX1" fmla="*/ 1587675 w 1587675"/>
              <a:gd name="connsiteY1" fmla="*/ 0 h 1587675"/>
              <a:gd name="connsiteX2" fmla="*/ 1587675 w 1587675"/>
              <a:gd name="connsiteY2" fmla="*/ 1432654 h 1587675"/>
              <a:gd name="connsiteX3" fmla="*/ 1432654 w 1587675"/>
              <a:gd name="connsiteY3" fmla="*/ 1587675 h 1587675"/>
              <a:gd name="connsiteX4" fmla="*/ 0 w 1587675"/>
              <a:gd name="connsiteY4" fmla="*/ 1587675 h 158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75" h="1587675">
                <a:moveTo>
                  <a:pt x="0" y="0"/>
                </a:moveTo>
                <a:lnTo>
                  <a:pt x="1587675" y="0"/>
                </a:lnTo>
                <a:lnTo>
                  <a:pt x="1587675" y="1432654"/>
                </a:lnTo>
                <a:lnTo>
                  <a:pt x="1432654" y="1587675"/>
                </a:lnTo>
                <a:lnTo>
                  <a:pt x="0" y="1587675"/>
                </a:lnTo>
                <a:close/>
              </a:path>
            </a:pathLst>
          </a:custGeom>
          <a:solidFill>
            <a:schemeClr val="accent1"/>
          </a:solidFill>
        </p:spPr>
        <p:txBody>
          <a:bodyPr wrap="square" lIns="182880" tIns="91440" rIns="182880" bIns="182880">
            <a:noAutofit/>
          </a:bodyPr>
          <a:lstStyle>
            <a:lvl1pPr marL="0" indent="0">
              <a:buFontTx/>
              <a:buNone/>
              <a:defRPr sz="6000">
                <a:solidFill>
                  <a:schemeClr val="bg1"/>
                </a:solidFill>
                <a:latin typeface="+mj-lt"/>
              </a:defRPr>
            </a:lvl1pPr>
          </a:lstStyle>
          <a:p>
            <a:pPr lvl="0"/>
            <a:r>
              <a:rPr lang="nl-NL"/>
              <a:t>0</a:t>
            </a:r>
          </a:p>
        </p:txBody>
      </p:sp>
      <p:sp>
        <p:nvSpPr>
          <p:cNvPr id="16" name="Titel 1">
            <a:extLst>
              <a:ext uri="{FF2B5EF4-FFF2-40B4-BE49-F238E27FC236}">
                <a16:creationId xmlns:a16="http://schemas.microsoft.com/office/drawing/2014/main" id="{EFB484BD-8C3F-416E-A36D-F5969A19C13C}"/>
              </a:ext>
            </a:extLst>
          </p:cNvPr>
          <p:cNvSpPr>
            <a:spLocks noGrp="1"/>
          </p:cNvSpPr>
          <p:nvPr>
            <p:ph type="ctrTitle" hasCustomPrompt="1"/>
          </p:nvPr>
        </p:nvSpPr>
        <p:spPr>
          <a:xfrm>
            <a:off x="863212" y="2665130"/>
            <a:ext cx="4720535" cy="1779870"/>
          </a:xfrm>
        </p:spPr>
        <p:txBody>
          <a:bodyPr lIns="0" tIns="0" rIns="0" bIns="0" anchor="b"/>
          <a:lstStyle>
            <a:lvl1pPr algn="l">
              <a:defRPr lang="nl-NL" sz="4400" kern="1200" dirty="0">
                <a:solidFill>
                  <a:schemeClr val="tx2"/>
                </a:solidFill>
                <a:latin typeface="+mj-lt"/>
                <a:ea typeface="+mj-ea"/>
                <a:cs typeface="Gotham Narrow" pitchFamily="2" charset="0"/>
              </a:defRPr>
            </a:lvl1pPr>
          </a:lstStyle>
          <a:p>
            <a:r>
              <a:rPr lang="nl-NL"/>
              <a:t>Klik om een titel in te voegen</a:t>
            </a:r>
          </a:p>
        </p:txBody>
      </p:sp>
      <p:sp>
        <p:nvSpPr>
          <p:cNvPr id="17" name="Ondertitel 2">
            <a:extLst>
              <a:ext uri="{FF2B5EF4-FFF2-40B4-BE49-F238E27FC236}">
                <a16:creationId xmlns:a16="http://schemas.microsoft.com/office/drawing/2014/main" id="{7381D9CB-D0B2-464D-BDF2-AF31BF055AA7}"/>
              </a:ext>
            </a:extLst>
          </p:cNvPr>
          <p:cNvSpPr>
            <a:spLocks noGrp="1"/>
          </p:cNvSpPr>
          <p:nvPr>
            <p:ph type="subTitle" idx="1"/>
          </p:nvPr>
        </p:nvSpPr>
        <p:spPr>
          <a:xfrm>
            <a:off x="863212" y="4756615"/>
            <a:ext cx="4720535" cy="1149408"/>
          </a:xfrm>
        </p:spPr>
        <p:txBody>
          <a:bodyPr lIns="0" tIns="0" rIns="0" bIns="0"/>
          <a:lstStyle>
            <a:lvl1pPr marL="0" indent="0" algn="l">
              <a:buNone/>
              <a:defRPr lang="nl-NL" sz="1800" kern="120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9648582"/>
      </p:ext>
    </p:extLst>
  </p:cSld>
  <p:clrMapOvr>
    <a:masterClrMapping/>
  </p:clrMapOvr>
  <p:transition spd="slow">
    <p:push/>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bg1"/>
        </a:solidFill>
        <a:effectLst/>
      </p:bgPr>
    </p:bg>
    <p:spTree>
      <p:nvGrpSpPr>
        <p:cNvPr id="1" name=""/>
        <p:cNvGrpSpPr/>
        <p:nvPr/>
      </p:nvGrpSpPr>
      <p:grpSpPr>
        <a:xfrm>
          <a:off x="0" y="0"/>
          <a:ext cx="0" cy="0"/>
          <a:chOff x="0" y="0"/>
          <a:chExt cx="0" cy="0"/>
        </a:xfrm>
      </p:grpSpPr>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5" name="Tijdelijke aanduiding voor tekst 14">
            <a:extLst>
              <a:ext uri="{FF2B5EF4-FFF2-40B4-BE49-F238E27FC236}">
                <a16:creationId xmlns:a16="http://schemas.microsoft.com/office/drawing/2014/main" id="{0B7807AD-6E45-41EF-937C-8BA6FB48A217}"/>
              </a:ext>
            </a:extLst>
          </p:cNvPr>
          <p:cNvSpPr>
            <a:spLocks noGrp="1"/>
          </p:cNvSpPr>
          <p:nvPr>
            <p:ph type="body" sz="quarter" idx="10" hasCustomPrompt="1"/>
          </p:nvPr>
        </p:nvSpPr>
        <p:spPr>
          <a:xfrm>
            <a:off x="891131" y="838282"/>
            <a:ext cx="4614569" cy="4618621"/>
          </a:xfrm>
          <a:custGeom>
            <a:avLst/>
            <a:gdLst>
              <a:gd name="connsiteX0" fmla="*/ 0 w 4614569"/>
              <a:gd name="connsiteY0" fmla="*/ 0 h 4618621"/>
              <a:gd name="connsiteX1" fmla="*/ 4614569 w 4614569"/>
              <a:gd name="connsiteY1" fmla="*/ 0 h 4618621"/>
              <a:gd name="connsiteX2" fmla="*/ 4614569 w 4614569"/>
              <a:gd name="connsiteY2" fmla="*/ 4137751 h 4618621"/>
              <a:gd name="connsiteX3" fmla="*/ 4133699 w 4614569"/>
              <a:gd name="connsiteY3" fmla="*/ 4618621 h 4618621"/>
              <a:gd name="connsiteX4" fmla="*/ 0 w 4614569"/>
              <a:gd name="connsiteY4" fmla="*/ 4618621 h 461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4569" h="4618621">
                <a:moveTo>
                  <a:pt x="0" y="0"/>
                </a:moveTo>
                <a:lnTo>
                  <a:pt x="4614569" y="0"/>
                </a:lnTo>
                <a:lnTo>
                  <a:pt x="4614569" y="4137751"/>
                </a:lnTo>
                <a:lnTo>
                  <a:pt x="4133699" y="4618621"/>
                </a:lnTo>
                <a:lnTo>
                  <a:pt x="0" y="4618621"/>
                </a:lnTo>
                <a:close/>
              </a:path>
            </a:pathLst>
          </a:custGeom>
          <a:solidFill>
            <a:schemeClr val="accent1"/>
          </a:solidFill>
        </p:spPr>
        <p:txBody>
          <a:bodyPr wrap="square" lIns="457200" tIns="457200" rIns="548640" bIns="274320">
            <a:noAutofit/>
          </a:bodyPr>
          <a:lstStyle>
            <a:lvl1pPr marL="0" indent="0">
              <a:buFontTx/>
              <a:buNone/>
              <a:defRPr sz="6600">
                <a:solidFill>
                  <a:schemeClr val="bg1"/>
                </a:solidFill>
                <a:latin typeface="+mj-lt"/>
              </a:defRPr>
            </a:lvl1pPr>
          </a:lstStyle>
          <a:p>
            <a:pPr lvl="0"/>
            <a:r>
              <a:rPr lang="nl-NL"/>
              <a:t>Klik om een tekst toe te voegen</a:t>
            </a:r>
          </a:p>
        </p:txBody>
      </p:sp>
      <p:sp>
        <p:nvSpPr>
          <p:cNvPr id="4" name="Tijdelijke aanduiding voor tekst 3">
            <a:extLst>
              <a:ext uri="{FF2B5EF4-FFF2-40B4-BE49-F238E27FC236}">
                <a16:creationId xmlns:a16="http://schemas.microsoft.com/office/drawing/2014/main" id="{D7818715-7CAC-470B-8951-EB0F7E395A24}"/>
              </a:ext>
            </a:extLst>
          </p:cNvPr>
          <p:cNvSpPr>
            <a:spLocks noGrp="1"/>
          </p:cNvSpPr>
          <p:nvPr>
            <p:ph type="body" sz="quarter" idx="11"/>
          </p:nvPr>
        </p:nvSpPr>
        <p:spPr>
          <a:xfrm>
            <a:off x="6159500" y="1949972"/>
            <a:ext cx="5295900" cy="3555472"/>
          </a:xfrm>
        </p:spPr>
        <p:txBody>
          <a:bodyPr>
            <a:normAutofit/>
          </a:bodyPr>
          <a:lstStyle>
            <a:lvl1pPr marL="342900" indent="-342900">
              <a:lnSpc>
                <a:spcPct val="150000"/>
              </a:lnSpc>
              <a:buClr>
                <a:schemeClr val="bg1">
                  <a:lumMod val="50000"/>
                </a:schemeClr>
              </a:buClr>
              <a:buFont typeface="+mj-lt"/>
              <a:buAutoNum type="arabicPeriod"/>
              <a:defRPr sz="1800">
                <a:solidFill>
                  <a:schemeClr val="tx2"/>
                </a:solidFill>
                <a:latin typeface="+mj-lt"/>
              </a:defRPr>
            </a:lvl1pPr>
            <a:lvl2pPr marL="914400" indent="-457200">
              <a:buClr>
                <a:schemeClr val="bg1">
                  <a:lumMod val="50000"/>
                </a:schemeClr>
              </a:buClr>
              <a:buFont typeface="+mj-lt"/>
              <a:buAutoNum type="arabicPeriod"/>
              <a:defRPr>
                <a:latin typeface="+mj-lt"/>
              </a:defRPr>
            </a:lvl2pPr>
            <a:lvl3pPr marL="1371600" indent="-457200">
              <a:buClr>
                <a:schemeClr val="bg1">
                  <a:lumMod val="50000"/>
                </a:schemeClr>
              </a:buClr>
              <a:buFont typeface="+mj-lt"/>
              <a:buAutoNum type="arabicPeriod"/>
              <a:defRPr>
                <a:latin typeface="+mj-lt"/>
              </a:defRPr>
            </a:lvl3pPr>
            <a:lvl4pPr marL="1714500" indent="-342900">
              <a:buClr>
                <a:schemeClr val="bg1">
                  <a:lumMod val="50000"/>
                </a:schemeClr>
              </a:buClr>
              <a:buFont typeface="+mj-lt"/>
              <a:buAutoNum type="arabicPeriod"/>
              <a:defRPr>
                <a:latin typeface="+mj-lt"/>
              </a:defRPr>
            </a:lvl4pPr>
            <a:lvl5pPr marL="2171700" indent="-342900">
              <a:buClr>
                <a:schemeClr val="bg1">
                  <a:lumMod val="50000"/>
                </a:schemeClr>
              </a:buClr>
              <a:buFont typeface="+mj-lt"/>
              <a:buAutoNum type="arabicPeriod"/>
              <a:defRPr>
                <a:latin typeface="+mj-lt"/>
              </a:defRPr>
            </a:lvl5pPr>
          </a:lstStyle>
          <a:p>
            <a:pPr lvl="0"/>
            <a:r>
              <a:rPr lang="nl-NL"/>
              <a:t>Klikken om de tekststijl van het model te bewerken</a:t>
            </a:r>
          </a:p>
        </p:txBody>
      </p:sp>
      <p:cxnSp>
        <p:nvCxnSpPr>
          <p:cNvPr id="6" name="Rechte verbindingslijn 5">
            <a:extLst>
              <a:ext uri="{FF2B5EF4-FFF2-40B4-BE49-F238E27FC236}">
                <a16:creationId xmlns:a16="http://schemas.microsoft.com/office/drawing/2014/main" id="{30C569AA-A526-498B-A65D-7F37DAB5D3FF}"/>
              </a:ext>
            </a:extLst>
          </p:cNvPr>
          <p:cNvCxnSpPr>
            <a:cxnSpLocks/>
          </p:cNvCxnSpPr>
          <p:nvPr userDrawn="1"/>
        </p:nvCxnSpPr>
        <p:spPr>
          <a:xfrm>
            <a:off x="6159500" y="1620340"/>
            <a:ext cx="52959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940479"/>
      </p:ext>
    </p:extLst>
  </p:cSld>
  <p:clrMapOvr>
    <a:masterClrMapping/>
  </p:clrMapOvr>
  <p:transition spd="slow">
    <p:pu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 - Afbeelding met tekst">
    <p:bg>
      <p:bgPr>
        <a:solidFill>
          <a:schemeClr val="bg1"/>
        </a:solidFill>
        <a:effectLst/>
      </p:bgPr>
    </p:bg>
    <p:spTree>
      <p:nvGrpSpPr>
        <p:cNvPr id="1" name=""/>
        <p:cNvGrpSpPr/>
        <p:nvPr/>
      </p:nvGrpSpPr>
      <p:grpSpPr>
        <a:xfrm>
          <a:off x="0" y="0"/>
          <a:ext cx="0" cy="0"/>
          <a:chOff x="0" y="0"/>
          <a:chExt cx="0" cy="0"/>
        </a:xfrm>
      </p:grpSpPr>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7">
            <a:extLst>
              <a:ext uri="{FF2B5EF4-FFF2-40B4-BE49-F238E27FC236}">
                <a16:creationId xmlns:a16="http://schemas.microsoft.com/office/drawing/2014/main" id="{2DD3D83E-C97E-4CD0-98C3-1C3C3CB32192}"/>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anchor="ctr" anchorCtr="0">
            <a:noAutofit/>
          </a:bodyPr>
          <a:lstStyle>
            <a:lvl1pPr marL="0" indent="0" algn="ctr">
              <a:buFontTx/>
              <a:buNone/>
              <a:defRPr sz="1000">
                <a:solidFill>
                  <a:schemeClr val="tx1"/>
                </a:solidFill>
              </a:defRPr>
            </a:lvl1pPr>
          </a:lstStyle>
          <a:p>
            <a:r>
              <a:rPr lang="nl-NL"/>
              <a:t>Klik op het afbeeldingsicoon of sleep een afbeelding in dit veld</a:t>
            </a:r>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3" name="Tijdelijke aanduiding voor tekst 7">
            <a:extLst>
              <a:ext uri="{FF2B5EF4-FFF2-40B4-BE49-F238E27FC236}">
                <a16:creationId xmlns:a16="http://schemas.microsoft.com/office/drawing/2014/main" id="{E1B09B32-7F35-41A8-AE7D-EF5F51A590F7}"/>
              </a:ext>
            </a:extLst>
          </p:cNvPr>
          <p:cNvSpPr>
            <a:spLocks noGrp="1"/>
          </p:cNvSpPr>
          <p:nvPr>
            <p:ph type="body" sz="quarter" idx="14"/>
          </p:nvPr>
        </p:nvSpPr>
        <p:spPr>
          <a:xfrm>
            <a:off x="5624007" y="1127592"/>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r>
              <a:rPr lang="nl-NL"/>
              <a:t>Klikken om de tekststijl van het model te bewerken</a:t>
            </a:r>
          </a:p>
        </p:txBody>
      </p:sp>
      <p:sp>
        <p:nvSpPr>
          <p:cNvPr id="12" name="Titel 1">
            <a:extLst>
              <a:ext uri="{FF2B5EF4-FFF2-40B4-BE49-F238E27FC236}">
                <a16:creationId xmlns:a16="http://schemas.microsoft.com/office/drawing/2014/main" id="{E9111BD3-AF2E-4CAF-BC8B-F9C0ADB045B7}"/>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4" name="Ondertitel 2">
            <a:extLst>
              <a:ext uri="{FF2B5EF4-FFF2-40B4-BE49-F238E27FC236}">
                <a16:creationId xmlns:a16="http://schemas.microsoft.com/office/drawing/2014/main" id="{E5FA1546-3822-4F64-A817-88610576C5C0}"/>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6" name="Tijdelijke aanduiding voor inhoud 2">
            <a:extLst>
              <a:ext uri="{FF2B5EF4-FFF2-40B4-BE49-F238E27FC236}">
                <a16:creationId xmlns:a16="http://schemas.microsoft.com/office/drawing/2014/main" id="{DCD3A43C-B70F-4A70-A95C-A2CD6E631ED5}"/>
              </a:ext>
            </a:extLst>
          </p:cNvPr>
          <p:cNvSpPr>
            <a:spLocks noGrp="1"/>
          </p:cNvSpPr>
          <p:nvPr>
            <p:ph sz="quarter" idx="13"/>
          </p:nvPr>
        </p:nvSpPr>
        <p:spPr>
          <a:xfrm>
            <a:off x="580251" y="1727200"/>
            <a:ext cx="4809435" cy="4345927"/>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3088" indent="-298450">
              <a:lnSpc>
                <a:spcPct val="120000"/>
              </a:lnSpc>
              <a:spcBef>
                <a:spcPts val="1000"/>
              </a:spcBef>
              <a:buFontTx/>
              <a:buBlip>
                <a:blip r:embed="rId7"/>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97676004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 - Afbeelding met tekst">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7">
            <a:extLst>
              <a:ext uri="{FF2B5EF4-FFF2-40B4-BE49-F238E27FC236}">
                <a16:creationId xmlns:a16="http://schemas.microsoft.com/office/drawing/2014/main" id="{4F8FAF30-1120-4D8C-8D83-A8897AE17A6B}"/>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tIns="548640" rIns="548640" anchor="ctr" anchorCtr="0">
            <a:noAutofit/>
          </a:bodyPr>
          <a:lstStyle>
            <a:lvl1pPr marL="0" indent="0" algn="r">
              <a:buFontTx/>
              <a:buNone/>
              <a:defRPr sz="1000">
                <a:solidFill>
                  <a:schemeClr val="tx1"/>
                </a:solidFill>
              </a:defRPr>
            </a:lvl1pPr>
          </a:lstStyle>
          <a:p>
            <a:r>
              <a:rPr lang="nl-NL"/>
              <a:t>Klik op het afbeeldingsicoon of sleep een afbeelding in dit veld</a:t>
            </a:r>
          </a:p>
        </p:txBody>
      </p:sp>
      <p:sp>
        <p:nvSpPr>
          <p:cNvPr id="13" name="Tijdelijke aanduiding voor tekst 7">
            <a:extLst>
              <a:ext uri="{FF2B5EF4-FFF2-40B4-BE49-F238E27FC236}">
                <a16:creationId xmlns:a16="http://schemas.microsoft.com/office/drawing/2014/main" id="{0F4D54D2-3124-43C5-BE28-D34AB3EF77A5}"/>
              </a:ext>
            </a:extLst>
          </p:cNvPr>
          <p:cNvSpPr>
            <a:spLocks noGrp="1"/>
          </p:cNvSpPr>
          <p:nvPr>
            <p:ph type="body" sz="quarter" idx="15"/>
          </p:nvPr>
        </p:nvSpPr>
        <p:spPr>
          <a:xfrm>
            <a:off x="5583747" y="1365250"/>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a:t>Klikken om de tekststijl van het model te bewerken</a:t>
            </a:r>
          </a:p>
          <a:p>
            <a:pPr lvl="1"/>
            <a:r>
              <a:rPr lang="nl-NL"/>
              <a:t>Tweede niveau</a:t>
            </a:r>
          </a:p>
        </p:txBody>
      </p:sp>
      <p:sp>
        <p:nvSpPr>
          <p:cNvPr id="18" name="Titel 1">
            <a:extLst>
              <a:ext uri="{FF2B5EF4-FFF2-40B4-BE49-F238E27FC236}">
                <a16:creationId xmlns:a16="http://schemas.microsoft.com/office/drawing/2014/main" id="{908B2DDD-2CED-45EE-BB7A-861B93F7C525}"/>
              </a:ext>
            </a:extLst>
          </p:cNvPr>
          <p:cNvSpPr>
            <a:spLocks noGrp="1"/>
          </p:cNvSpPr>
          <p:nvPr>
            <p:ph type="ctrTitle" hasCustomPrompt="1"/>
          </p:nvPr>
        </p:nvSpPr>
        <p:spPr>
          <a:xfrm>
            <a:off x="580348" y="253999"/>
            <a:ext cx="4809435" cy="635936"/>
          </a:xfrm>
          <a:prstGeom prst="rect">
            <a:avLst/>
          </a:prstGeo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9" name="Ondertitel 2">
            <a:extLst>
              <a:ext uri="{FF2B5EF4-FFF2-40B4-BE49-F238E27FC236}">
                <a16:creationId xmlns:a16="http://schemas.microsoft.com/office/drawing/2014/main" id="{E3044649-4B63-4491-86A6-716021F49BD1}"/>
              </a:ext>
            </a:extLst>
          </p:cNvPr>
          <p:cNvSpPr>
            <a:spLocks noGrp="1"/>
          </p:cNvSpPr>
          <p:nvPr>
            <p:ph type="subTitle" idx="1" hasCustomPrompt="1"/>
          </p:nvPr>
        </p:nvSpPr>
        <p:spPr>
          <a:xfrm>
            <a:off x="580348" y="1005840"/>
            <a:ext cx="4809435" cy="475316"/>
          </a:xfrm>
          <a:prstGeom prst="rect">
            <a:avLst/>
          </a:prstGeo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21" name="Tijdelijke aanduiding voor inhoud 2">
            <a:extLst>
              <a:ext uri="{FF2B5EF4-FFF2-40B4-BE49-F238E27FC236}">
                <a16:creationId xmlns:a16="http://schemas.microsoft.com/office/drawing/2014/main" id="{B029472B-E757-41C0-9A53-87D91F6B4DFD}"/>
              </a:ext>
            </a:extLst>
          </p:cNvPr>
          <p:cNvSpPr>
            <a:spLocks noGrp="1"/>
          </p:cNvSpPr>
          <p:nvPr>
            <p:ph sz="quarter" idx="13"/>
          </p:nvPr>
        </p:nvSpPr>
        <p:spPr>
          <a:xfrm>
            <a:off x="580251" y="1727200"/>
            <a:ext cx="4809435" cy="4345927"/>
          </a:xfrm>
          <a:prstGeom prst="rect">
            <a:avLst/>
          </a:prstGeo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2"/>
              </a:buBlip>
              <a:defRPr sz="1800">
                <a:latin typeface="+mn-lt"/>
              </a:defRPr>
            </a:lvl2pPr>
            <a:lvl3pPr marL="576072" indent="-301752">
              <a:lnSpc>
                <a:spcPct val="120000"/>
              </a:lnSpc>
              <a:spcBef>
                <a:spcPts val="1000"/>
              </a:spcBef>
              <a:buFontTx/>
              <a:buBlip>
                <a:blip r:embed="rId3"/>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
        <p:nvSpPr>
          <p:cNvPr id="15" name="Rechthoek: met één afgeschuinde hoek 14">
            <a:extLst>
              <a:ext uri="{FF2B5EF4-FFF2-40B4-BE49-F238E27FC236}">
                <a16:creationId xmlns:a16="http://schemas.microsoft.com/office/drawing/2014/main" id="{F209DA88-5A1A-4E8E-9F17-D477EE0B5DB5}"/>
              </a:ext>
            </a:extLst>
          </p:cNvPr>
          <p:cNvSpPr/>
          <p:nvPr userDrawn="1"/>
        </p:nvSpPr>
        <p:spPr>
          <a:xfrm rot="10800000">
            <a:off x="9387302" y="5911518"/>
            <a:ext cx="2804698" cy="692482"/>
          </a:xfrm>
          <a:prstGeom prst="snip1Rect">
            <a:avLst>
              <a:gd name="adj" fmla="val 349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F7BF85A7-AF67-4EB2-AE9F-F005A02829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1641" y="6110291"/>
            <a:ext cx="1596019" cy="329140"/>
          </a:xfrm>
          <a:prstGeom prst="rect">
            <a:avLst/>
          </a:prstGeom>
        </p:spPr>
      </p:pic>
    </p:spTree>
    <p:extLst>
      <p:ext uri="{BB962C8B-B14F-4D97-AF65-F5344CB8AC3E}">
        <p14:creationId xmlns:p14="http://schemas.microsoft.com/office/powerpoint/2010/main" val="3743024166"/>
      </p:ext>
    </p:extLst>
  </p:cSld>
  <p:clrMapOvr>
    <a:masterClrMapping/>
  </p:clrMapOvr>
  <p:transition spd="slow">
    <p:push/>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 - Afbeelding met tekst">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091A5415-F7AD-4B6A-B013-FAB3000BF7CB}"/>
              </a:ext>
            </a:extLst>
          </p:cNvPr>
          <p:cNvSpPr>
            <a:spLocks noGrp="1"/>
          </p:cNvSpPr>
          <p:nvPr>
            <p:ph type="pic" sz="quarter" idx="15" hasCustomPrompt="1"/>
          </p:nvPr>
        </p:nvSpPr>
        <p:spPr>
          <a:xfrm>
            <a:off x="0" y="1"/>
            <a:ext cx="6032500" cy="6858000"/>
          </a:xfrm>
          <a:solidFill>
            <a:schemeClr val="accent5"/>
          </a:solidFill>
        </p:spPr>
        <p:txBody>
          <a:bodyPr tIns="548640" anchor="ctr" anchorCtr="0">
            <a:normAutofit/>
          </a:bodyPr>
          <a:lstStyle>
            <a:lvl1pPr marL="0" indent="0" algn="ctr">
              <a:buFontTx/>
              <a:buNone/>
              <a:defRPr lang="nl-NL" sz="1000" kern="1200">
                <a:solidFill>
                  <a:schemeClr val="tx1"/>
                </a:solidFill>
                <a:latin typeface="+mn-lt"/>
                <a:ea typeface="+mn-ea"/>
                <a:cs typeface="+mn-cs"/>
              </a:defRPr>
            </a:lvl1pPr>
          </a:lstStyle>
          <a:p>
            <a:r>
              <a:rPr lang="nl-NL"/>
              <a:t>Klik op het afbeeldingsicoon of sleep een afbeelding in dit veld</a:t>
            </a:r>
          </a:p>
        </p:txBody>
      </p:sp>
      <p:sp>
        <p:nvSpPr>
          <p:cNvPr id="7" name="Rechthoek: met één afgeschuinde hoek 6">
            <a:extLst>
              <a:ext uri="{FF2B5EF4-FFF2-40B4-BE49-F238E27FC236}">
                <a16:creationId xmlns:a16="http://schemas.microsoft.com/office/drawing/2014/main" id="{6467238C-AC19-4D52-B02D-90E55714C0DC}"/>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785319" y="6170557"/>
            <a:ext cx="1265604" cy="261000"/>
          </a:xfrm>
          <a:prstGeom prst="rect">
            <a:avLst/>
          </a:prstGeom>
        </p:spPr>
      </p:pic>
      <p:sp>
        <p:nvSpPr>
          <p:cNvPr id="12" name="Titel 1">
            <a:extLst>
              <a:ext uri="{FF2B5EF4-FFF2-40B4-BE49-F238E27FC236}">
                <a16:creationId xmlns:a16="http://schemas.microsoft.com/office/drawing/2014/main" id="{DFFD3BC0-95A5-4CA8-9D76-A9E78A18448B}"/>
              </a:ext>
            </a:extLst>
          </p:cNvPr>
          <p:cNvSpPr>
            <a:spLocks noGrp="1"/>
          </p:cNvSpPr>
          <p:nvPr>
            <p:ph type="ctrTitle" hasCustomPrompt="1"/>
          </p:nvPr>
        </p:nvSpPr>
        <p:spPr>
          <a:xfrm>
            <a:off x="6420834"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3" name="Ondertitel 2">
            <a:extLst>
              <a:ext uri="{FF2B5EF4-FFF2-40B4-BE49-F238E27FC236}">
                <a16:creationId xmlns:a16="http://schemas.microsoft.com/office/drawing/2014/main" id="{4FF7F99B-740D-47EB-9BBC-29956B3D94A3}"/>
              </a:ext>
            </a:extLst>
          </p:cNvPr>
          <p:cNvSpPr>
            <a:spLocks noGrp="1"/>
          </p:cNvSpPr>
          <p:nvPr>
            <p:ph type="subTitle" idx="1" hasCustomPrompt="1"/>
          </p:nvPr>
        </p:nvSpPr>
        <p:spPr>
          <a:xfrm>
            <a:off x="6420834"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5" name="Tijdelijke aanduiding voor inhoud 2">
            <a:extLst>
              <a:ext uri="{FF2B5EF4-FFF2-40B4-BE49-F238E27FC236}">
                <a16:creationId xmlns:a16="http://schemas.microsoft.com/office/drawing/2014/main" id="{4D5BE035-3976-4AF3-828D-9BBD6392CB85}"/>
              </a:ext>
            </a:extLst>
          </p:cNvPr>
          <p:cNvSpPr>
            <a:spLocks noGrp="1"/>
          </p:cNvSpPr>
          <p:nvPr>
            <p:ph sz="quarter" idx="13"/>
          </p:nvPr>
        </p:nvSpPr>
        <p:spPr>
          <a:xfrm>
            <a:off x="6420833" y="1727201"/>
            <a:ext cx="4809435" cy="4011874"/>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7"/>
              </a:buBlip>
              <a:defRPr sz="1800">
                <a:latin typeface="+mn-lt"/>
              </a:defRPr>
            </a:lvl2pPr>
            <a:lvl3pPr marL="576072" indent="-301752">
              <a:lnSpc>
                <a:spcPct val="120000"/>
              </a:lnSpc>
              <a:spcBef>
                <a:spcPts val="1000"/>
              </a:spcBef>
              <a:buFontTx/>
              <a:buBlip>
                <a:blip r:embed="rId8"/>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989102224"/>
      </p:ext>
    </p:extLst>
  </p:cSld>
  <p:clrMapOvr>
    <a:overrideClrMapping bg1="lt1" tx1="dk1" bg2="lt2" tx2="dk2" accent1="accent1" accent2="accent2" accent3="accent3" accent4="accent4" accent5="accent5" accent6="accent6" hlink="hlink" folHlink="folHlink"/>
  </p:clrMapOvr>
  <p:transition spd="slow">
    <p:pu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0"/>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r>
              <a:rPr lang="nl-NL"/>
              <a:t>Klikken om de tekststijl van het model te bewerken</a:t>
            </a:r>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35" name="Tijdelijke aanduiding voor afbeelding 24">
            <a:extLst>
              <a:ext uri="{FF2B5EF4-FFF2-40B4-BE49-F238E27FC236}">
                <a16:creationId xmlns:a16="http://schemas.microsoft.com/office/drawing/2014/main" id="{1C2FAF5C-0D03-438D-8763-5C00521B454B}"/>
              </a:ext>
            </a:extLst>
          </p:cNvPr>
          <p:cNvSpPr>
            <a:spLocks noGrp="1"/>
          </p:cNvSpPr>
          <p:nvPr>
            <p:ph type="pic" sz="quarter" idx="16" hasCustomPrompt="1"/>
          </p:nvPr>
        </p:nvSpPr>
        <p:spPr>
          <a:xfrm>
            <a:off x="6032500" y="4572000"/>
            <a:ext cx="1968500" cy="2032000"/>
          </a:xfr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13" name="Titel 1">
            <a:extLst>
              <a:ext uri="{FF2B5EF4-FFF2-40B4-BE49-F238E27FC236}">
                <a16:creationId xmlns:a16="http://schemas.microsoft.com/office/drawing/2014/main" id="{8C39F066-6D4F-4777-A049-3D08E028BBA2}"/>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5" name="Ondertitel 2">
            <a:extLst>
              <a:ext uri="{FF2B5EF4-FFF2-40B4-BE49-F238E27FC236}">
                <a16:creationId xmlns:a16="http://schemas.microsoft.com/office/drawing/2014/main" id="{E24700EC-3383-43FE-836F-01620A637D0B}"/>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7" name="Tijdelijke aanduiding voor inhoud 2">
            <a:extLst>
              <a:ext uri="{FF2B5EF4-FFF2-40B4-BE49-F238E27FC236}">
                <a16:creationId xmlns:a16="http://schemas.microsoft.com/office/drawing/2014/main" id="{2FD1EFDF-12FB-4845-98B3-743C90E25B02}"/>
              </a:ext>
            </a:extLst>
          </p:cNvPr>
          <p:cNvSpPr>
            <a:spLocks noGrp="1"/>
          </p:cNvSpPr>
          <p:nvPr>
            <p:ph sz="quarter" idx="13"/>
          </p:nvPr>
        </p:nvSpPr>
        <p:spPr>
          <a:xfrm>
            <a:off x="580251" y="1727200"/>
            <a:ext cx="4809435" cy="4345927"/>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816114504"/>
      </p:ext>
    </p:extLst>
  </p:cSld>
  <p:clrMapOvr>
    <a:masterClrMapping/>
  </p:clrMapOvr>
  <p:transition spd="slow">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33" name="Tijdelijke aanduiding voor tekst 7">
            <a:extLst>
              <a:ext uri="{FF2B5EF4-FFF2-40B4-BE49-F238E27FC236}">
                <a16:creationId xmlns:a16="http://schemas.microsoft.com/office/drawing/2014/main" id="{DB2677C8-9D21-4C33-A145-FCD4879501E5}"/>
              </a:ext>
            </a:extLst>
          </p:cNvPr>
          <p:cNvSpPr>
            <a:spLocks noGrp="1"/>
          </p:cNvSpPr>
          <p:nvPr>
            <p:ph type="body" sz="quarter" idx="15"/>
          </p:nvPr>
        </p:nvSpPr>
        <p:spPr>
          <a:xfrm>
            <a:off x="6032500" y="2413001"/>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a:t>Klikken om de tekststijl van het model te bewerken</a:t>
            </a:r>
          </a:p>
          <a:p>
            <a:pPr lvl="1"/>
            <a:r>
              <a:rPr lang="nl-NL"/>
              <a:t>Tweede niveau</a:t>
            </a:r>
          </a:p>
        </p:txBody>
      </p:sp>
      <p:sp>
        <p:nvSpPr>
          <p:cNvPr id="34" name="Tijdelijke aanduiding voor afbeelding 24">
            <a:extLst>
              <a:ext uri="{FF2B5EF4-FFF2-40B4-BE49-F238E27FC236}">
                <a16:creationId xmlns:a16="http://schemas.microsoft.com/office/drawing/2014/main" id="{1386C7AA-4632-4954-A201-6C7ABA9CA9BB}"/>
              </a:ext>
            </a:extLst>
          </p:cNvPr>
          <p:cNvSpPr>
            <a:spLocks noGrp="1"/>
          </p:cNvSpPr>
          <p:nvPr>
            <p:ph type="pic" sz="quarter" idx="11" hasCustomPrompt="1"/>
          </p:nvPr>
        </p:nvSpPr>
        <p:spPr>
          <a:xfrm>
            <a:off x="6032500" y="254000"/>
            <a:ext cx="1968500" cy="2032000"/>
          </a:xfr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16" name="Titel 1">
            <a:extLst>
              <a:ext uri="{FF2B5EF4-FFF2-40B4-BE49-F238E27FC236}">
                <a16:creationId xmlns:a16="http://schemas.microsoft.com/office/drawing/2014/main" id="{6B077474-9508-40CC-B4B1-8E057D7A9938}"/>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7" name="Ondertitel 2">
            <a:extLst>
              <a:ext uri="{FF2B5EF4-FFF2-40B4-BE49-F238E27FC236}">
                <a16:creationId xmlns:a16="http://schemas.microsoft.com/office/drawing/2014/main" id="{CC4D19ED-47CF-4E50-8832-5DF2EC2047D5}"/>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9" name="Tijdelijke aanduiding voor inhoud 2">
            <a:extLst>
              <a:ext uri="{FF2B5EF4-FFF2-40B4-BE49-F238E27FC236}">
                <a16:creationId xmlns:a16="http://schemas.microsoft.com/office/drawing/2014/main" id="{9560C46D-2F20-4D7F-8616-52AF67C764BE}"/>
              </a:ext>
            </a:extLst>
          </p:cNvPr>
          <p:cNvSpPr>
            <a:spLocks noGrp="1"/>
          </p:cNvSpPr>
          <p:nvPr>
            <p:ph sz="quarter" idx="13"/>
          </p:nvPr>
        </p:nvSpPr>
        <p:spPr>
          <a:xfrm>
            <a:off x="580251" y="1727200"/>
            <a:ext cx="4809435" cy="4345927"/>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2040089595"/>
      </p:ext>
    </p:extLst>
  </p:cSld>
  <p:clrMapOvr>
    <a:masterClrMapping/>
  </p:clrMapOvr>
  <p:transition spd="slow">
    <p:pu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E - Afbeelding met tekst">
    <p:bg>
      <p:bgPr>
        <a:solidFill>
          <a:schemeClr val="bg1"/>
        </a:solidFill>
        <a:effectLst/>
      </p:bgPr>
    </p:bg>
    <p:spTree>
      <p:nvGrpSpPr>
        <p:cNvPr id="1" name=""/>
        <p:cNvGrpSpPr/>
        <p:nvPr/>
      </p:nvGrpSpPr>
      <p:grpSpPr>
        <a:xfrm>
          <a:off x="0" y="0"/>
          <a:ext cx="0" cy="0"/>
          <a:chOff x="0" y="0"/>
          <a:chExt cx="0" cy="0"/>
        </a:xfrm>
      </p:grpSpPr>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2" name="Tijdelijke aanduiding voor afbeelding 7">
            <a:extLst>
              <a:ext uri="{FF2B5EF4-FFF2-40B4-BE49-F238E27FC236}">
                <a16:creationId xmlns:a16="http://schemas.microsoft.com/office/drawing/2014/main" id="{4F8FAF30-1120-4D8C-8D83-A8897AE17A6B}"/>
              </a:ext>
            </a:extLst>
          </p:cNvPr>
          <p:cNvSpPr>
            <a:spLocks noGrp="1"/>
          </p:cNvSpPr>
          <p:nvPr>
            <p:ph type="pic" sz="quarter" idx="12" hasCustomPrompt="1"/>
          </p:nvPr>
        </p:nvSpPr>
        <p:spPr>
          <a:xfrm>
            <a:off x="6159504" y="253998"/>
            <a:ext cx="5778496" cy="6350002"/>
          </a:xfrm>
          <a:custGeom>
            <a:avLst/>
            <a:gdLst>
              <a:gd name="connsiteX0" fmla="*/ 0 w 5778496"/>
              <a:gd name="connsiteY0" fmla="*/ 0 h 6350002"/>
              <a:gd name="connsiteX1" fmla="*/ 5778496 w 5778496"/>
              <a:gd name="connsiteY1" fmla="*/ 0 h 6350002"/>
              <a:gd name="connsiteX2" fmla="*/ 5778496 w 5778496"/>
              <a:gd name="connsiteY2" fmla="*/ 5657520 h 6350002"/>
              <a:gd name="connsiteX3" fmla="*/ 3227798 w 5778496"/>
              <a:gd name="connsiteY3" fmla="*/ 5657520 h 6350002"/>
              <a:gd name="connsiteX4" fmla="*/ 3227798 w 5778496"/>
              <a:gd name="connsiteY4" fmla="*/ 6108298 h 6350002"/>
              <a:gd name="connsiteX5" fmla="*/ 3469502 w 5778496"/>
              <a:gd name="connsiteY5" fmla="*/ 6350002 h 6350002"/>
              <a:gd name="connsiteX6" fmla="*/ 0 w 5778496"/>
              <a:gd name="connsiteY6" fmla="*/ 6350002 h 635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496" h="6350002">
                <a:moveTo>
                  <a:pt x="0" y="0"/>
                </a:moveTo>
                <a:lnTo>
                  <a:pt x="5778496" y="0"/>
                </a:lnTo>
                <a:lnTo>
                  <a:pt x="5778496" y="5657520"/>
                </a:lnTo>
                <a:lnTo>
                  <a:pt x="3227798" y="5657520"/>
                </a:lnTo>
                <a:lnTo>
                  <a:pt x="3227798" y="6108298"/>
                </a:lnTo>
                <a:lnTo>
                  <a:pt x="3469502" y="6350002"/>
                </a:lnTo>
                <a:lnTo>
                  <a:pt x="0" y="6350002"/>
                </a:lnTo>
                <a:close/>
              </a:path>
            </a:pathLst>
          </a:custGeom>
          <a:solidFill>
            <a:schemeClr val="bg1">
              <a:lumMod val="85000"/>
            </a:schemeClr>
          </a:solidFill>
        </p:spPr>
        <p:txBody>
          <a:bodyPr wrap="square" lIns="91440" tIns="548640" rIns="548640" anchor="ctr" anchorCtr="0">
            <a:noAutofit/>
          </a:bodyPr>
          <a:lstStyle>
            <a:lvl1pPr marL="0" indent="0" algn="r">
              <a:buFontTx/>
              <a:buNone/>
              <a:defRPr sz="1000">
                <a:solidFill>
                  <a:schemeClr val="tx1"/>
                </a:solidFill>
              </a:defRPr>
            </a:lvl1pPr>
          </a:lstStyle>
          <a:p>
            <a:r>
              <a:rPr lang="nl-NL"/>
              <a:t>Klik op het afbeeldingsicoon of sleep een afbeelding in dit veld</a:t>
            </a:r>
          </a:p>
        </p:txBody>
      </p:sp>
      <p:sp>
        <p:nvSpPr>
          <p:cNvPr id="13" name="Tijdelijke aanduiding voor tekst 7">
            <a:extLst>
              <a:ext uri="{FF2B5EF4-FFF2-40B4-BE49-F238E27FC236}">
                <a16:creationId xmlns:a16="http://schemas.microsoft.com/office/drawing/2014/main" id="{0F4D54D2-3124-43C5-BE28-D34AB3EF77A5}"/>
              </a:ext>
            </a:extLst>
          </p:cNvPr>
          <p:cNvSpPr>
            <a:spLocks noGrp="1"/>
          </p:cNvSpPr>
          <p:nvPr>
            <p:ph type="body" sz="quarter" idx="15"/>
          </p:nvPr>
        </p:nvSpPr>
        <p:spPr>
          <a:xfrm>
            <a:off x="5583747" y="1365250"/>
            <a:ext cx="1968495" cy="4191000"/>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 name="connsiteX0" fmla="*/ 0 w 2320925"/>
              <a:gd name="connsiteY0" fmla="*/ 0 h 2322512"/>
              <a:gd name="connsiteX1" fmla="*/ 2320925 w 2320925"/>
              <a:gd name="connsiteY1" fmla="*/ 0 h 2322512"/>
              <a:gd name="connsiteX2" fmla="*/ 2312939 w 2320925"/>
              <a:gd name="connsiteY2" fmla="*/ 2048971 h 2322512"/>
              <a:gd name="connsiteX3" fmla="*/ 1750854 w 2320925"/>
              <a:gd name="connsiteY3" fmla="*/ 2322512 h 2322512"/>
              <a:gd name="connsiteX4" fmla="*/ 0 w 2320925"/>
              <a:gd name="connsiteY4" fmla="*/ 2322512 h 2322512"/>
              <a:gd name="connsiteX5" fmla="*/ 0 w 2320925"/>
              <a:gd name="connsiteY5" fmla="*/ 0 h 23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925" h="2322512">
                <a:moveTo>
                  <a:pt x="0" y="0"/>
                </a:moveTo>
                <a:lnTo>
                  <a:pt x="2320925" y="0"/>
                </a:lnTo>
                <a:lnTo>
                  <a:pt x="2312939" y="2048971"/>
                </a:lnTo>
                <a:lnTo>
                  <a:pt x="1750854" y="2322512"/>
                </a:lnTo>
                <a:lnTo>
                  <a:pt x="0" y="2322512"/>
                </a:lnTo>
                <a:lnTo>
                  <a:pt x="0" y="0"/>
                </a:lnTo>
                <a:close/>
              </a:path>
            </a:pathLst>
          </a:custGeom>
          <a:solidFill>
            <a:schemeClr val="accent2"/>
          </a:solidFill>
        </p:spPr>
        <p:txBody>
          <a:bodyPr wrap="square" lIns="274320" tIns="274320" rIns="274320" bIns="274320">
            <a:normAutofit/>
          </a:bodyPr>
          <a:lstStyle>
            <a:lvl1pPr marL="0" indent="0">
              <a:spcAft>
                <a:spcPts val="1200"/>
              </a:spcAft>
              <a:buFontTx/>
              <a:buNone/>
              <a:defRPr sz="2400" b="1">
                <a:solidFill>
                  <a:schemeClr val="bg1"/>
                </a:solidFill>
                <a:latin typeface="Gotham Narrow" pitchFamily="2" charset="0"/>
                <a:cs typeface="Gotham Narrow" pitchFamily="2" charset="0"/>
              </a:defRPr>
            </a:lvl1pPr>
            <a:lvl2pPr marL="0" indent="0">
              <a:spcAft>
                <a:spcPts val="0"/>
              </a:spcAft>
              <a:buFontTx/>
              <a:buNone/>
              <a:defRPr sz="1800">
                <a:solidFill>
                  <a:schemeClr val="bg1"/>
                </a:solidFill>
              </a:defRPr>
            </a:lvl2pPr>
          </a:lstStyle>
          <a:p>
            <a:pPr lvl="0"/>
            <a:r>
              <a:rPr lang="nl-NL"/>
              <a:t>Klikken om de tekststijl van het model te bewerken</a:t>
            </a:r>
          </a:p>
          <a:p>
            <a:pPr lvl="1"/>
            <a:r>
              <a:rPr lang="nl-NL"/>
              <a:t>Tweede niveau</a:t>
            </a:r>
          </a:p>
        </p:txBody>
      </p:sp>
      <p:sp>
        <p:nvSpPr>
          <p:cNvPr id="18" name="Titel 1">
            <a:extLst>
              <a:ext uri="{FF2B5EF4-FFF2-40B4-BE49-F238E27FC236}">
                <a16:creationId xmlns:a16="http://schemas.microsoft.com/office/drawing/2014/main" id="{908B2DDD-2CED-45EE-BB7A-861B93F7C525}"/>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9" name="Ondertitel 2">
            <a:extLst>
              <a:ext uri="{FF2B5EF4-FFF2-40B4-BE49-F238E27FC236}">
                <a16:creationId xmlns:a16="http://schemas.microsoft.com/office/drawing/2014/main" id="{E3044649-4B63-4491-86A6-716021F49BD1}"/>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21" name="Tijdelijke aanduiding voor inhoud 2">
            <a:extLst>
              <a:ext uri="{FF2B5EF4-FFF2-40B4-BE49-F238E27FC236}">
                <a16:creationId xmlns:a16="http://schemas.microsoft.com/office/drawing/2014/main" id="{B029472B-E757-41C0-9A53-87D91F6B4DFD}"/>
              </a:ext>
            </a:extLst>
          </p:cNvPr>
          <p:cNvSpPr>
            <a:spLocks noGrp="1"/>
          </p:cNvSpPr>
          <p:nvPr>
            <p:ph sz="quarter" idx="13"/>
          </p:nvPr>
        </p:nvSpPr>
        <p:spPr>
          <a:xfrm>
            <a:off x="580251" y="1727200"/>
            <a:ext cx="4809435" cy="4345927"/>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867721756"/>
      </p:ext>
    </p:extLst>
  </p:cSld>
  <p:clrMapOvr>
    <a:masterClrMapping/>
  </p:clrMapOvr>
  <p:transition spd="slow">
    <p:push/>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 - Afbeelding met tekst">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9" name="Tijdelijke aanduiding voor inhoud 2">
            <a:extLst>
              <a:ext uri="{FF2B5EF4-FFF2-40B4-BE49-F238E27FC236}">
                <a16:creationId xmlns:a16="http://schemas.microsoft.com/office/drawing/2014/main" id="{EE933F2F-5A41-4684-8ACC-9D357AFFFBDB}"/>
              </a:ext>
            </a:extLst>
          </p:cNvPr>
          <p:cNvSpPr>
            <a:spLocks noGrp="1"/>
          </p:cNvSpPr>
          <p:nvPr>
            <p:ph sz="quarter" idx="13"/>
          </p:nvPr>
        </p:nvSpPr>
        <p:spPr>
          <a:xfrm>
            <a:off x="580251" y="1727200"/>
            <a:ext cx="7420749" cy="4345927"/>
          </a:xfrm>
        </p:spPr>
        <p:txBody>
          <a:bodyPr lIns="0" tIns="0" rIns="182880" bIns="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274320">
              <a:lnSpc>
                <a:spcPct val="120000"/>
              </a:lnSpc>
              <a:spcBef>
                <a:spcPts val="1000"/>
              </a:spcBef>
              <a:buFontTx/>
              <a:buBlip>
                <a:blip r:embed="rId7"/>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968303605"/>
      </p:ext>
    </p:extLst>
  </p:cSld>
  <p:clrMapOvr>
    <a:masterClrMapping/>
  </p:clrMapOvr>
  <p:transition spd="slow">
    <p:push/>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G - Afbeelding met 2-kolommen">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2" name="Tijdelijke aanduiding voor inhoud 2">
            <a:extLst>
              <a:ext uri="{FF2B5EF4-FFF2-40B4-BE49-F238E27FC236}">
                <a16:creationId xmlns:a16="http://schemas.microsoft.com/office/drawing/2014/main" id="{993F45D8-7B8C-43BD-AB9F-72CBE7BB838C}"/>
              </a:ext>
            </a:extLst>
          </p:cNvPr>
          <p:cNvSpPr>
            <a:spLocks noGrp="1"/>
          </p:cNvSpPr>
          <p:nvPr>
            <p:ph sz="quarter" idx="13"/>
          </p:nvPr>
        </p:nvSpPr>
        <p:spPr>
          <a:xfrm>
            <a:off x="580251" y="1727200"/>
            <a:ext cx="7420749" cy="4345927"/>
          </a:xfr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470597089"/>
      </p:ext>
    </p:extLst>
  </p:cSld>
  <p:clrMapOvr>
    <a:masterClrMapping/>
  </p:clrMapOvr>
  <p:transition spd="slow">
    <p:pu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 - 2-kolommen">
    <p:bg>
      <p:bgPr>
        <a:solidFill>
          <a:schemeClr val="bg1"/>
        </a:solidFill>
        <a:effectLst/>
      </p:bgPr>
    </p:bg>
    <p:spTree>
      <p:nvGrpSpPr>
        <p:cNvPr id="1" name=""/>
        <p:cNvGrpSpPr/>
        <p:nvPr/>
      </p:nvGrpSpPr>
      <p:grpSpPr>
        <a:xfrm>
          <a:off x="0" y="0"/>
          <a:ext cx="0" cy="0"/>
          <a:chOff x="0" y="0"/>
          <a:chExt cx="0" cy="0"/>
        </a:xfrm>
      </p:grpSpPr>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2" name="Tijdelijke aanduiding voor inhoud 2">
            <a:extLst>
              <a:ext uri="{FF2B5EF4-FFF2-40B4-BE49-F238E27FC236}">
                <a16:creationId xmlns:a16="http://schemas.microsoft.com/office/drawing/2014/main" id="{993F45D8-7B8C-43BD-AB9F-72CBE7BB838C}"/>
              </a:ext>
            </a:extLst>
          </p:cNvPr>
          <p:cNvSpPr>
            <a:spLocks noGrp="1"/>
          </p:cNvSpPr>
          <p:nvPr>
            <p:ph sz="quarter" idx="13"/>
          </p:nvPr>
        </p:nvSpPr>
        <p:spPr>
          <a:xfrm>
            <a:off x="580252" y="1727201"/>
            <a:ext cx="11172018" cy="4062396"/>
          </a:xfrm>
        </p:spPr>
        <p:txBody>
          <a:bodyPr lIns="0" tIns="0" rIns="182880" bIns="0" numCol="2"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722599495"/>
      </p:ext>
    </p:extLst>
  </p:cSld>
  <p:clrMapOvr>
    <a:masterClrMapping/>
  </p:clrMapOvr>
  <p:transition spd="slow">
    <p:pu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 - 1-kolom">
    <p:bg>
      <p:bgPr>
        <a:solidFill>
          <a:schemeClr val="bg1"/>
        </a:solidFill>
        <a:effectLst/>
      </p:bgPr>
    </p:bg>
    <p:spTree>
      <p:nvGrpSpPr>
        <p:cNvPr id="1" name=""/>
        <p:cNvGrpSpPr/>
        <p:nvPr/>
      </p:nvGrpSpPr>
      <p:grpSpPr>
        <a:xfrm>
          <a:off x="0" y="0"/>
          <a:ext cx="0" cy="0"/>
          <a:chOff x="0" y="0"/>
          <a:chExt cx="0" cy="0"/>
        </a:xfrm>
      </p:grpSpPr>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15" name="Titel 1">
            <a:extLst>
              <a:ext uri="{FF2B5EF4-FFF2-40B4-BE49-F238E27FC236}">
                <a16:creationId xmlns:a16="http://schemas.microsoft.com/office/drawing/2014/main" id="{5150796A-C98E-4CC4-AE61-94EFE6C58983}"/>
              </a:ext>
            </a:extLst>
          </p:cNvPr>
          <p:cNvSpPr>
            <a:spLocks noGrp="1"/>
          </p:cNvSpPr>
          <p:nvPr>
            <p:ph type="ctrTitle" hasCustomPrompt="1"/>
          </p:nvPr>
        </p:nvSpPr>
        <p:spPr>
          <a:xfrm>
            <a:off x="580348" y="253999"/>
            <a:ext cx="4809435" cy="635936"/>
          </a:xfrm>
        </p:spPr>
        <p:txBody>
          <a:bodyPr lIns="0" tIns="0" rIns="182880" bIns="0" anchor="b">
            <a:normAutofit/>
          </a:bodyPr>
          <a:lstStyle>
            <a:lvl1pPr algn="l">
              <a:defRPr lang="nl-NL" sz="2400" kern="1200" dirty="0">
                <a:solidFill>
                  <a:schemeClr val="tx2"/>
                </a:solidFill>
                <a:latin typeface="+mj-lt"/>
                <a:ea typeface="+mj-ea"/>
                <a:cs typeface="Gotham Narrow" pitchFamily="2" charset="0"/>
              </a:defRPr>
            </a:lvl1pPr>
          </a:lstStyle>
          <a:p>
            <a:r>
              <a:rPr lang="nl-NL"/>
              <a:t>Klik om titel te bewerken</a:t>
            </a:r>
          </a:p>
        </p:txBody>
      </p:sp>
      <p:sp>
        <p:nvSpPr>
          <p:cNvPr id="16" name="Ondertitel 2">
            <a:extLst>
              <a:ext uri="{FF2B5EF4-FFF2-40B4-BE49-F238E27FC236}">
                <a16:creationId xmlns:a16="http://schemas.microsoft.com/office/drawing/2014/main" id="{BD694C21-E3B4-4D43-80CC-02A76B76EA13}"/>
              </a:ext>
            </a:extLst>
          </p:cNvPr>
          <p:cNvSpPr>
            <a:spLocks noGrp="1"/>
          </p:cNvSpPr>
          <p:nvPr>
            <p:ph type="subTitle" idx="1" hasCustomPrompt="1"/>
          </p:nvPr>
        </p:nvSpPr>
        <p:spPr>
          <a:xfrm>
            <a:off x="580348" y="1005840"/>
            <a:ext cx="4809435" cy="475316"/>
          </a:xfrm>
        </p:spPr>
        <p:txBody>
          <a:bodyPr lIns="0" tIns="0" rIns="182880" bIns="0">
            <a:normAutofit/>
          </a:bodyPr>
          <a:lstStyle>
            <a:lvl1pPr marL="0" indent="0" algn="l">
              <a:buNone/>
              <a:defRPr lang="nl-NL" sz="1400" kern="120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voor eventuele subtitel</a:t>
            </a:r>
          </a:p>
        </p:txBody>
      </p:sp>
      <p:sp>
        <p:nvSpPr>
          <p:cNvPr id="12" name="Tijdelijke aanduiding voor inhoud 2">
            <a:extLst>
              <a:ext uri="{FF2B5EF4-FFF2-40B4-BE49-F238E27FC236}">
                <a16:creationId xmlns:a16="http://schemas.microsoft.com/office/drawing/2014/main" id="{993F45D8-7B8C-43BD-AB9F-72CBE7BB838C}"/>
              </a:ext>
            </a:extLst>
          </p:cNvPr>
          <p:cNvSpPr>
            <a:spLocks noGrp="1"/>
          </p:cNvSpPr>
          <p:nvPr>
            <p:ph sz="quarter" idx="13"/>
          </p:nvPr>
        </p:nvSpPr>
        <p:spPr>
          <a:xfrm>
            <a:off x="580252" y="1727201"/>
            <a:ext cx="11172018" cy="4062396"/>
          </a:xfrm>
        </p:spPr>
        <p:txBody>
          <a:bodyPr lIns="0" tIns="0" rIns="182880" bIns="0" numCol="1" spcCol="457200">
            <a:normAutofit/>
          </a:bodyPr>
          <a:lstStyle>
            <a:lvl1pPr marL="0" indent="0">
              <a:lnSpc>
                <a:spcPct val="120000"/>
              </a:lnSpc>
              <a:spcBef>
                <a:spcPts val="0"/>
              </a:spcBef>
              <a:buFontTx/>
              <a:buNone/>
              <a:defRPr sz="1800">
                <a:latin typeface="+mn-lt"/>
              </a:defRPr>
            </a:lvl1pPr>
            <a:lvl2pPr marL="274320" indent="-274320">
              <a:lnSpc>
                <a:spcPct val="120000"/>
              </a:lnSpc>
              <a:spcBef>
                <a:spcPts val="1000"/>
              </a:spcBef>
              <a:buFontTx/>
              <a:buBlip>
                <a:blip r:embed="rId6"/>
              </a:buBlip>
              <a:defRPr sz="1800">
                <a:latin typeface="+mn-lt"/>
              </a:defRPr>
            </a:lvl2pPr>
            <a:lvl3pPr marL="576072" indent="-301752">
              <a:lnSpc>
                <a:spcPct val="120000"/>
              </a:lnSpc>
              <a:spcBef>
                <a:spcPts val="1000"/>
              </a:spcBef>
              <a:buFontTx/>
              <a:buBlip>
                <a:blip r:embed="rId7"/>
              </a:buBlip>
              <a:defRPr sz="1800">
                <a:latin typeface="+mn-lt"/>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2135904720"/>
      </p:ext>
    </p:extLst>
  </p:cSld>
  <p:clrMapOvr>
    <a:masterClrMapping/>
  </p:clrMapOvr>
  <p:transition spd="slow">
    <p:pu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met quote">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4F06D89C-E08B-489A-A8EF-6B8F2A818BB8}"/>
              </a:ext>
            </a:extLst>
          </p:cNvPr>
          <p:cNvSpPr>
            <a:spLocks noGrp="1"/>
          </p:cNvSpPr>
          <p:nvPr>
            <p:ph type="pic" sz="quarter" idx="10" hasCustomPrompt="1"/>
          </p:nvPr>
        </p:nvSpPr>
        <p:spPr>
          <a:xfrm>
            <a:off x="254000" y="254000"/>
            <a:ext cx="11684000" cy="6350000"/>
          </a:xfrm>
          <a:custGeom>
            <a:avLst/>
            <a:gdLst>
              <a:gd name="connsiteX0" fmla="*/ 0 w 11684000"/>
              <a:gd name="connsiteY0" fmla="*/ 0 h 6350000"/>
              <a:gd name="connsiteX1" fmla="*/ 11684000 w 11684000"/>
              <a:gd name="connsiteY1" fmla="*/ 0 h 6350000"/>
              <a:gd name="connsiteX2" fmla="*/ 11684000 w 11684000"/>
              <a:gd name="connsiteY2" fmla="*/ 5657518 h 6350000"/>
              <a:gd name="connsiteX3" fmla="*/ 9133302 w 11684000"/>
              <a:gd name="connsiteY3" fmla="*/ 5657518 h 6350000"/>
              <a:gd name="connsiteX4" fmla="*/ 9133302 w 11684000"/>
              <a:gd name="connsiteY4" fmla="*/ 6108296 h 6350000"/>
              <a:gd name="connsiteX5" fmla="*/ 9375006 w 11684000"/>
              <a:gd name="connsiteY5" fmla="*/ 6350000 h 6350000"/>
              <a:gd name="connsiteX6" fmla="*/ 0 w 11684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000" h="6350000">
                <a:moveTo>
                  <a:pt x="0" y="0"/>
                </a:moveTo>
                <a:lnTo>
                  <a:pt x="11684000" y="0"/>
                </a:lnTo>
                <a:lnTo>
                  <a:pt x="11684000" y="5657518"/>
                </a:lnTo>
                <a:lnTo>
                  <a:pt x="9133302" y="5657518"/>
                </a:lnTo>
                <a:lnTo>
                  <a:pt x="9133302" y="6108296"/>
                </a:lnTo>
                <a:lnTo>
                  <a:pt x="9375006" y="6350000"/>
                </a:lnTo>
                <a:lnTo>
                  <a:pt x="0" y="6350000"/>
                </a:lnTo>
                <a:close/>
              </a:path>
            </a:pathLst>
          </a:custGeom>
          <a:solidFill>
            <a:schemeClr val="accent5"/>
          </a:solidFill>
        </p:spPr>
        <p:txBody>
          <a:bodyPr wrap="square" lIns="91440" tIns="822960" rIns="91440" anchor="ctr" anchorCtr="0">
            <a:noAutofit/>
          </a:bodyPr>
          <a:lstStyle>
            <a:lvl1pPr marL="0" indent="0" algn="ctr">
              <a:buFontTx/>
              <a:buNone/>
              <a:defRPr sz="1000"/>
            </a:lvl1pPr>
          </a:lstStyle>
          <a:p>
            <a:r>
              <a:rPr lang="nl-NL"/>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6" name="Tijdelijke aanduiding voor tekst 5">
            <a:extLst>
              <a:ext uri="{FF2B5EF4-FFF2-40B4-BE49-F238E27FC236}">
                <a16:creationId xmlns:a16="http://schemas.microsoft.com/office/drawing/2014/main" id="{3C00CBFA-4089-4A32-B255-57928838341D}"/>
              </a:ext>
            </a:extLst>
          </p:cNvPr>
          <p:cNvSpPr>
            <a:spLocks noGrp="1"/>
          </p:cNvSpPr>
          <p:nvPr>
            <p:ph type="body" sz="quarter" idx="11"/>
          </p:nvPr>
        </p:nvSpPr>
        <p:spPr>
          <a:xfrm>
            <a:off x="616478" y="698922"/>
            <a:ext cx="4524481" cy="2280111"/>
          </a:xfrm>
          <a:solidFill>
            <a:schemeClr val="accent3"/>
          </a:solidFill>
        </p:spPr>
        <p:txBody>
          <a:bodyPr lIns="274320" tIns="274320" rIns="274320" bIns="274320">
            <a:spAutoFit/>
          </a:bodyPr>
          <a:lstStyle>
            <a:lvl1pPr marL="0" indent="0">
              <a:buFontTx/>
              <a:buNone/>
              <a:defRPr sz="3200">
                <a:solidFill>
                  <a:schemeClr val="bg1"/>
                </a:solidFill>
                <a:latin typeface="+mj-lt"/>
              </a:defRPr>
            </a:lvl1pPr>
            <a:lvl2pPr marL="0" indent="0">
              <a:buFontTx/>
              <a:buNone/>
              <a:defRPr>
                <a:solidFill>
                  <a:schemeClr val="tx1"/>
                </a:solidFill>
                <a:latin typeface="+mn-lt"/>
              </a:defRPr>
            </a:lvl2pPr>
          </a:lstStyle>
          <a:p>
            <a:pPr lvl="0"/>
            <a:r>
              <a:rPr lang="nl-NL"/>
              <a:t>Klikken om de tekststijl van het model te bewerken</a:t>
            </a:r>
          </a:p>
          <a:p>
            <a:pPr lvl="1"/>
            <a:r>
              <a:rPr lang="nl-NL"/>
              <a:t>Tweede niveau</a:t>
            </a:r>
          </a:p>
        </p:txBody>
      </p:sp>
      <p:sp>
        <p:nvSpPr>
          <p:cNvPr id="21" name="Tijdelijke aanduiding voor tekst 20">
            <a:extLst>
              <a:ext uri="{FF2B5EF4-FFF2-40B4-BE49-F238E27FC236}">
                <a16:creationId xmlns:a16="http://schemas.microsoft.com/office/drawing/2014/main" id="{767F491B-4F36-4F95-B739-33F892809D37}"/>
              </a:ext>
            </a:extLst>
          </p:cNvPr>
          <p:cNvSpPr>
            <a:spLocks noGrp="1"/>
          </p:cNvSpPr>
          <p:nvPr>
            <p:ph type="body" sz="quarter" idx="12" hasCustomPrompt="1"/>
          </p:nvPr>
        </p:nvSpPr>
        <p:spPr>
          <a:xfrm>
            <a:off x="5140960" y="698922"/>
            <a:ext cx="538745" cy="538745"/>
          </a:xfrm>
          <a:custGeom>
            <a:avLst/>
            <a:gdLst>
              <a:gd name="connsiteX0" fmla="*/ 0 w 1077489"/>
              <a:gd name="connsiteY0" fmla="*/ 0 h 1077489"/>
              <a:gd name="connsiteX1" fmla="*/ 1077489 w 1077489"/>
              <a:gd name="connsiteY1" fmla="*/ 0 h 1077489"/>
              <a:gd name="connsiteX2" fmla="*/ 0 w 1077489"/>
              <a:gd name="connsiteY2" fmla="*/ 1077489 h 1077489"/>
            </a:gdLst>
            <a:ahLst/>
            <a:cxnLst>
              <a:cxn ang="0">
                <a:pos x="connsiteX0" y="connsiteY0"/>
              </a:cxn>
              <a:cxn ang="0">
                <a:pos x="connsiteX1" y="connsiteY1"/>
              </a:cxn>
              <a:cxn ang="0">
                <a:pos x="connsiteX2" y="connsiteY2"/>
              </a:cxn>
            </a:cxnLst>
            <a:rect l="l" t="t" r="r" b="b"/>
            <a:pathLst>
              <a:path w="1077489" h="1077489">
                <a:moveTo>
                  <a:pt x="0" y="0"/>
                </a:moveTo>
                <a:lnTo>
                  <a:pt x="1077489" y="0"/>
                </a:lnTo>
                <a:lnTo>
                  <a:pt x="0" y="1077489"/>
                </a:lnTo>
                <a:close/>
              </a:path>
            </a:pathLst>
          </a:custGeom>
          <a:solidFill>
            <a:schemeClr val="accent3"/>
          </a:solidFill>
        </p:spPr>
        <p:txBody>
          <a:bodyPr wrap="square">
            <a:noAutofit/>
          </a:bodyPr>
          <a:lstStyle>
            <a:lvl1pPr marL="0" indent="0">
              <a:buFontTx/>
              <a:buNone/>
              <a:defRPr sz="100">
                <a:solidFill>
                  <a:schemeClr val="bg1">
                    <a:alpha val="0"/>
                  </a:schemeClr>
                </a:solidFill>
              </a:defRPr>
            </a:lvl1pPr>
          </a:lstStyle>
          <a:p>
            <a:pPr lvl="0"/>
            <a:r>
              <a:rPr lang="nl-NL"/>
              <a:t> </a:t>
            </a:r>
          </a:p>
        </p:txBody>
      </p:sp>
    </p:spTree>
    <p:extLst>
      <p:ext uri="{BB962C8B-B14F-4D97-AF65-F5344CB8AC3E}">
        <p14:creationId xmlns:p14="http://schemas.microsoft.com/office/powerpoint/2010/main" val="191745006"/>
      </p:ext>
    </p:extLst>
  </p:cSld>
  <p:clrMapOvr>
    <a:masterClrMapping/>
  </p:clrMapOvr>
  <p:transition spd="slow">
    <p:push/>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en">
    <p:bg>
      <p:bgPr>
        <a:solidFill>
          <a:schemeClr val="bg1"/>
        </a:solidFill>
        <a:effectLst/>
      </p:bgPr>
    </p:bg>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0FB22825-E047-4CAE-B025-40F020333258}"/>
              </a:ext>
            </a:extLst>
          </p:cNvPr>
          <p:cNvSpPr>
            <a:spLocks noGrp="1"/>
          </p:cNvSpPr>
          <p:nvPr>
            <p:ph type="pic" sz="quarter" idx="10" hasCustomPrompt="1"/>
          </p:nvPr>
        </p:nvSpPr>
        <p:spPr>
          <a:xfrm>
            <a:off x="8128000" y="254000"/>
            <a:ext cx="3810000" cy="6350000"/>
          </a:xfrm>
          <a:custGeom>
            <a:avLst/>
            <a:gdLst>
              <a:gd name="connsiteX0" fmla="*/ 0 w 3810000"/>
              <a:gd name="connsiteY0" fmla="*/ 0 h 6350000"/>
              <a:gd name="connsiteX1" fmla="*/ 3810000 w 3810000"/>
              <a:gd name="connsiteY1" fmla="*/ 0 h 6350000"/>
              <a:gd name="connsiteX2" fmla="*/ 3810000 w 3810000"/>
              <a:gd name="connsiteY2" fmla="*/ 5657518 h 6350000"/>
              <a:gd name="connsiteX3" fmla="*/ 1259302 w 3810000"/>
              <a:gd name="connsiteY3" fmla="*/ 5657518 h 6350000"/>
              <a:gd name="connsiteX4" fmla="*/ 1259302 w 3810000"/>
              <a:gd name="connsiteY4" fmla="*/ 6108296 h 6350000"/>
              <a:gd name="connsiteX5" fmla="*/ 1501006 w 3810000"/>
              <a:gd name="connsiteY5" fmla="*/ 6350000 h 6350000"/>
              <a:gd name="connsiteX6" fmla="*/ 0 w 3810000"/>
              <a:gd name="connsiteY6" fmla="*/ 635000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6350000">
                <a:moveTo>
                  <a:pt x="0" y="0"/>
                </a:moveTo>
                <a:lnTo>
                  <a:pt x="3810000" y="0"/>
                </a:lnTo>
                <a:lnTo>
                  <a:pt x="3810000" y="5657518"/>
                </a:lnTo>
                <a:lnTo>
                  <a:pt x="1259302" y="5657518"/>
                </a:lnTo>
                <a:lnTo>
                  <a:pt x="1259302" y="6108296"/>
                </a:lnTo>
                <a:lnTo>
                  <a:pt x="1501006" y="6350000"/>
                </a:lnTo>
                <a:lnTo>
                  <a:pt x="0" y="6350000"/>
                </a:lnTo>
                <a:close/>
              </a:path>
            </a:pathLst>
          </a:custGeom>
          <a:solidFill>
            <a:schemeClr val="accent5"/>
          </a:solidFill>
        </p:spPr>
        <p:txBody>
          <a:bodyPr wrap="square" lIns="91440" tIns="548640" rIns="91440" bIns="91440" anchor="ctr" anchorCtr="0">
            <a:noAutofit/>
          </a:bodyPr>
          <a:lstStyle>
            <a:lvl1pPr marL="0" indent="0" algn="ctr">
              <a:buFontTx/>
              <a:buNone/>
              <a:defRPr sz="800"/>
            </a:lvl1pPr>
          </a:lstStyle>
          <a:p>
            <a:r>
              <a:rPr lang="nl-NL"/>
              <a:t>Klik op het afbeeldingsicoon of sleep een afbeelding in dit veld</a:t>
            </a:r>
          </a:p>
        </p:txBody>
      </p:sp>
      <p:sp>
        <p:nvSpPr>
          <p:cNvPr id="14" name="Rechthoek: met één afgeschuinde hoek 13">
            <a:extLst>
              <a:ext uri="{FF2B5EF4-FFF2-40B4-BE49-F238E27FC236}">
                <a16:creationId xmlns:a16="http://schemas.microsoft.com/office/drawing/2014/main" id="{0DDCF477-F964-4F7B-9EE3-543781D1A35F}"/>
              </a:ext>
            </a:extLst>
          </p:cNvPr>
          <p:cNvSpPr/>
          <p:nvPr userDrawn="1"/>
        </p:nvSpPr>
        <p:spPr>
          <a:xfrm rot="10800000">
            <a:off x="9387302" y="5911518"/>
            <a:ext cx="2804698" cy="692482"/>
          </a:xfrm>
          <a:prstGeom prst="snip1Rect">
            <a:avLst>
              <a:gd name="adj" fmla="val 349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F0D7E22-2F44-4213-8E92-2EA243E786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0269" y="6086840"/>
            <a:ext cx="522000" cy="344717"/>
          </a:xfrm>
          <a:prstGeom prst="rect">
            <a:avLst/>
          </a:prstGeom>
        </p:spPr>
      </p:pic>
      <p:pic>
        <p:nvPicPr>
          <p:cNvPr id="11" name="Graphic 10">
            <a:extLst>
              <a:ext uri="{FF2B5EF4-FFF2-40B4-BE49-F238E27FC236}">
                <a16:creationId xmlns:a16="http://schemas.microsoft.com/office/drawing/2014/main" id="{21D76EB5-F2CA-4670-869D-227E45253D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85319" y="6170557"/>
            <a:ext cx="1265604" cy="261000"/>
          </a:xfrm>
          <a:prstGeom prst="rect">
            <a:avLst/>
          </a:prstGeom>
        </p:spPr>
      </p:pic>
      <p:sp>
        <p:nvSpPr>
          <p:cNvPr id="25" name="Tijdelijke aanduiding voor afbeelding 24">
            <a:extLst>
              <a:ext uri="{FF2B5EF4-FFF2-40B4-BE49-F238E27FC236}">
                <a16:creationId xmlns:a16="http://schemas.microsoft.com/office/drawing/2014/main" id="{BE202083-E3F8-428D-972B-60F174143D4F}"/>
              </a:ext>
            </a:extLst>
          </p:cNvPr>
          <p:cNvSpPr>
            <a:spLocks noGrp="1"/>
          </p:cNvSpPr>
          <p:nvPr>
            <p:ph type="pic" sz="quarter" idx="11" hasCustomPrompt="1"/>
          </p:nvPr>
        </p:nvSpPr>
        <p:spPr>
          <a:xfrm>
            <a:off x="2349500" y="254000"/>
            <a:ext cx="5651500" cy="4191000"/>
          </a:xfr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
        <p:nvSpPr>
          <p:cNvPr id="26" name="Tijdelijke aanduiding voor afbeelding 24">
            <a:extLst>
              <a:ext uri="{FF2B5EF4-FFF2-40B4-BE49-F238E27FC236}">
                <a16:creationId xmlns:a16="http://schemas.microsoft.com/office/drawing/2014/main" id="{1CCB67CE-47C5-4BCA-AFFA-03CD15543208}"/>
              </a:ext>
            </a:extLst>
          </p:cNvPr>
          <p:cNvSpPr>
            <a:spLocks noGrp="1"/>
          </p:cNvSpPr>
          <p:nvPr>
            <p:ph type="pic" sz="quarter" idx="12" hasCustomPrompt="1"/>
          </p:nvPr>
        </p:nvSpPr>
        <p:spPr>
          <a:xfrm>
            <a:off x="254000" y="4572000"/>
            <a:ext cx="5651495" cy="2032000"/>
          </a:xfrm>
          <a:solidFill>
            <a:schemeClr val="accent5"/>
          </a:solidFill>
        </p:spPr>
        <p:txBody>
          <a:bodyPr tIns="548640" anchor="ctr" anchorCtr="0">
            <a:normAutofit/>
          </a:bodyPr>
          <a:lstStyle>
            <a:lvl1pPr marL="0" indent="0" algn="ctr">
              <a:buNone/>
              <a:defRPr lang="nl-NL" sz="800" kern="1200" dirty="0">
                <a:solidFill>
                  <a:schemeClr val="tx1"/>
                </a:solidFill>
                <a:latin typeface="+mn-lt"/>
                <a:ea typeface="+mn-ea"/>
                <a:cs typeface="+mn-cs"/>
              </a:defRPr>
            </a:lvl1pPr>
          </a:lstStyle>
          <a:p>
            <a:r>
              <a:rPr lang="nl-NL"/>
              <a:t>Klik op het afbeeldingsicoon of sleep een afbeelding in dit veld</a:t>
            </a:r>
          </a:p>
        </p:txBody>
      </p:sp>
      <p:sp>
        <p:nvSpPr>
          <p:cNvPr id="27" name="Tijdelijke aanduiding voor tekst 7">
            <a:extLst>
              <a:ext uri="{FF2B5EF4-FFF2-40B4-BE49-F238E27FC236}">
                <a16:creationId xmlns:a16="http://schemas.microsoft.com/office/drawing/2014/main" id="{859C5D5F-46BB-4C3D-A717-036BFFDE8D04}"/>
              </a:ext>
            </a:extLst>
          </p:cNvPr>
          <p:cNvSpPr>
            <a:spLocks noGrp="1"/>
          </p:cNvSpPr>
          <p:nvPr>
            <p:ph type="body" sz="quarter" idx="14"/>
          </p:nvPr>
        </p:nvSpPr>
        <p:spPr>
          <a:xfrm>
            <a:off x="6032500" y="4571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1"/>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r>
              <a:rPr lang="nl-NL"/>
              <a:t>Klikken om de tekststijl van het model te bewerken</a:t>
            </a:r>
          </a:p>
        </p:txBody>
      </p:sp>
      <p:sp>
        <p:nvSpPr>
          <p:cNvPr id="28" name="Tijdelijke aanduiding voor tekst 7">
            <a:extLst>
              <a:ext uri="{FF2B5EF4-FFF2-40B4-BE49-F238E27FC236}">
                <a16:creationId xmlns:a16="http://schemas.microsoft.com/office/drawing/2014/main" id="{50B18683-EE17-4464-BB83-14C3B0063286}"/>
              </a:ext>
            </a:extLst>
          </p:cNvPr>
          <p:cNvSpPr>
            <a:spLocks noGrp="1"/>
          </p:cNvSpPr>
          <p:nvPr>
            <p:ph type="body" sz="quarter" idx="15"/>
          </p:nvPr>
        </p:nvSpPr>
        <p:spPr>
          <a:xfrm>
            <a:off x="254000" y="253997"/>
            <a:ext cx="1968495" cy="2032003"/>
          </a:xfrm>
          <a:custGeom>
            <a:avLst/>
            <a:gdLst>
              <a:gd name="connsiteX0" fmla="*/ 0 w 2320925"/>
              <a:gd name="connsiteY0" fmla="*/ 0 h 2322512"/>
              <a:gd name="connsiteX1" fmla="*/ 2320925 w 2320925"/>
              <a:gd name="connsiteY1" fmla="*/ 0 h 2322512"/>
              <a:gd name="connsiteX2" fmla="*/ 2320925 w 2320925"/>
              <a:gd name="connsiteY2" fmla="*/ 1752440 h 2322512"/>
              <a:gd name="connsiteX3" fmla="*/ 1750854 w 2320925"/>
              <a:gd name="connsiteY3" fmla="*/ 2322512 h 2322512"/>
              <a:gd name="connsiteX4" fmla="*/ 0 w 2320925"/>
              <a:gd name="connsiteY4" fmla="*/ 2322512 h 23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925" h="2322512">
                <a:moveTo>
                  <a:pt x="0" y="0"/>
                </a:moveTo>
                <a:lnTo>
                  <a:pt x="2320925" y="0"/>
                </a:lnTo>
                <a:lnTo>
                  <a:pt x="2320925" y="1752440"/>
                </a:lnTo>
                <a:lnTo>
                  <a:pt x="1750854" y="2322512"/>
                </a:lnTo>
                <a:lnTo>
                  <a:pt x="0" y="2322512"/>
                </a:lnTo>
                <a:close/>
              </a:path>
            </a:pathLst>
          </a:custGeom>
          <a:solidFill>
            <a:schemeClr val="accent3"/>
          </a:solidFill>
        </p:spPr>
        <p:txBody>
          <a:bodyPr wrap="square" lIns="274320" tIns="274320" rIns="274320" bIns="274320">
            <a:normAutofit/>
          </a:bodyPr>
          <a:lstStyle>
            <a:lvl1pPr marL="0" indent="0">
              <a:buFontTx/>
              <a:buNone/>
              <a:defRPr sz="2400" b="1">
                <a:solidFill>
                  <a:schemeClr val="bg1"/>
                </a:solidFill>
                <a:latin typeface="Gotham Narrow" pitchFamily="2" charset="0"/>
                <a:cs typeface="Gotham Narrow" pitchFamily="2" charset="0"/>
              </a:defRPr>
            </a:lvl1pPr>
          </a:lstStyle>
          <a:p>
            <a:pPr lvl="0"/>
            <a:r>
              <a:rPr lang="nl-NL"/>
              <a:t>Klikken om de tekststijl van het model te bewerken</a:t>
            </a:r>
          </a:p>
        </p:txBody>
      </p:sp>
      <p:sp>
        <p:nvSpPr>
          <p:cNvPr id="29" name="Tijdelijke aanduiding voor afbeelding 24">
            <a:extLst>
              <a:ext uri="{FF2B5EF4-FFF2-40B4-BE49-F238E27FC236}">
                <a16:creationId xmlns:a16="http://schemas.microsoft.com/office/drawing/2014/main" id="{D6F82096-17A0-4CE1-A01D-275FD1232056}"/>
              </a:ext>
            </a:extLst>
          </p:cNvPr>
          <p:cNvSpPr>
            <a:spLocks noGrp="1"/>
          </p:cNvSpPr>
          <p:nvPr>
            <p:ph type="pic" sz="quarter" idx="16" hasCustomPrompt="1"/>
          </p:nvPr>
        </p:nvSpPr>
        <p:spPr>
          <a:xfrm>
            <a:off x="254000" y="2413000"/>
            <a:ext cx="1968495" cy="2032000"/>
          </a:xfrm>
          <a:solidFill>
            <a:schemeClr val="accent5"/>
          </a:solidFill>
        </p:spPr>
        <p:txBody>
          <a:bodyPr tIns="548640" anchor="ctr" anchorCtr="0">
            <a:normAutofit/>
          </a:bodyPr>
          <a:lstStyle>
            <a:lvl1pPr marL="0" indent="0" algn="ctr">
              <a:buNone/>
              <a:defRPr lang="nl-NL" sz="800" kern="1200">
                <a:solidFill>
                  <a:schemeClr val="tx1"/>
                </a:solidFill>
                <a:latin typeface="+mn-lt"/>
                <a:ea typeface="+mn-ea"/>
                <a:cs typeface="+mn-cs"/>
              </a:defRPr>
            </a:lvl1pPr>
          </a:lstStyle>
          <a:p>
            <a:r>
              <a:rPr lang="nl-NL"/>
              <a:t>Klik op het afbeeldingsicoon of sleep een afbeelding in dit veld</a:t>
            </a:r>
          </a:p>
        </p:txBody>
      </p:sp>
    </p:spTree>
    <p:extLst>
      <p:ext uri="{BB962C8B-B14F-4D97-AF65-F5344CB8AC3E}">
        <p14:creationId xmlns:p14="http://schemas.microsoft.com/office/powerpoint/2010/main" val="639219475"/>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image" Target="../media/image16.svg"/><Relationship Id="rId21" Type="http://schemas.openxmlformats.org/officeDocument/2006/relationships/slideLayout" Target="../slideLayouts/slideLayout61.xml"/><Relationship Id="rId34" Type="http://schemas.openxmlformats.org/officeDocument/2006/relationships/image" Target="../media/image11.png"/><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image" Target="../media/image18.sv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image" Target="../media/image14.svg"/><Relationship Id="rId40" Type="http://schemas.openxmlformats.org/officeDocument/2006/relationships/image" Target="../media/image17.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image" Target="../media/image13.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image" Target="../media/image12.svg"/><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theme" Target="../theme/theme3.xml"/><Relationship Id="rId38"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4.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3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theme" Target="../theme/theme5.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27A531-769A-4CD1-B77F-24099FA50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0F998B9-0915-4299-97CF-E3B5DE90B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E7292C-58AB-40A4-BB79-0A4780806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5E206-0330-4BAC-A8AF-C245F185AF59}"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D84FE750-A86D-4245-B703-A892D2D82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6EBDA5-B4D5-4223-AEF9-08D1924B3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53F4B-6657-4A7A-892C-A2A84A4A453F}" type="slidenum">
              <a:rPr lang="nl-NL" smtClean="0"/>
              <a:t>‹nr.›</a:t>
            </a:fld>
            <a:endParaRPr lang="nl-NL"/>
          </a:p>
        </p:txBody>
      </p:sp>
    </p:spTree>
    <p:extLst>
      <p:ext uri="{BB962C8B-B14F-4D97-AF65-F5344CB8AC3E}">
        <p14:creationId xmlns:p14="http://schemas.microsoft.com/office/powerpoint/2010/main" val="98378163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28" r:id="rId12"/>
    <p:sldLayoutId id="2147483732" r:id="rId13"/>
    <p:sldLayoutId id="2147483703" r:id="rId14"/>
    <p:sldLayoutId id="2147483704" r:id="rId15"/>
    <p:sldLayoutId id="2147483705" r:id="rId16"/>
    <p:sldLayoutId id="2147483706" r:id="rId17"/>
    <p:sldLayoutId id="2147483707" r:id="rId18"/>
    <p:sldLayoutId id="2147483708" r:id="rId19"/>
    <p:sldLayoutId id="214748370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1320" userDrawn="1">
          <p15:clr>
            <a:srgbClr val="F26B43"/>
          </p15:clr>
        </p15:guide>
        <p15:guide id="5" pos="1400" userDrawn="1">
          <p15:clr>
            <a:srgbClr val="F26B43"/>
          </p15:clr>
        </p15:guide>
        <p15:guide id="6" pos="2560" userDrawn="1">
          <p15:clr>
            <a:srgbClr val="F26B43"/>
          </p15:clr>
        </p15:guide>
        <p15:guide id="7" pos="2640" userDrawn="1">
          <p15:clr>
            <a:srgbClr val="F26B43"/>
          </p15:clr>
        </p15:guide>
        <p15:guide id="8" pos="3800" userDrawn="1">
          <p15:clr>
            <a:srgbClr val="F26B43"/>
          </p15:clr>
        </p15:guide>
        <p15:guide id="9" pos="3880" userDrawn="1">
          <p15:clr>
            <a:srgbClr val="F26B43"/>
          </p15:clr>
        </p15:guide>
        <p15:guide id="10" pos="5040" userDrawn="1">
          <p15:clr>
            <a:srgbClr val="F26B43"/>
          </p15:clr>
        </p15:guide>
        <p15:guide id="11" pos="5120" userDrawn="1">
          <p15:clr>
            <a:srgbClr val="F26B43"/>
          </p15:clr>
        </p15:guide>
        <p15:guide id="12" pos="6280" userDrawn="1">
          <p15:clr>
            <a:srgbClr val="F26B43"/>
          </p15:clr>
        </p15:guide>
        <p15:guide id="13" pos="6360" userDrawn="1">
          <p15:clr>
            <a:srgbClr val="F26B43"/>
          </p15:clr>
        </p15:guide>
        <p15:guide id="14" pos="7520" userDrawn="1">
          <p15:clr>
            <a:srgbClr val="F26B43"/>
          </p15:clr>
        </p15:guide>
        <p15:guide id="16" orient="horz" pos="4320" userDrawn="1">
          <p15:clr>
            <a:srgbClr val="F26B43"/>
          </p15:clr>
        </p15:guide>
        <p15:guide id="17" orient="horz" pos="160" userDrawn="1">
          <p15:clr>
            <a:srgbClr val="F26B43"/>
          </p15:clr>
        </p15:guide>
        <p15:guide id="18" orient="horz" pos="1440" userDrawn="1">
          <p15:clr>
            <a:srgbClr val="F26B43"/>
          </p15:clr>
        </p15:guide>
        <p15:guide id="19" orient="horz" pos="1520" userDrawn="1">
          <p15:clr>
            <a:srgbClr val="F26B43"/>
          </p15:clr>
        </p15:guide>
        <p15:guide id="20" orient="horz" pos="2800" userDrawn="1">
          <p15:clr>
            <a:srgbClr val="F26B43"/>
          </p15:clr>
        </p15:guide>
        <p15:guide id="21" orient="horz" pos="2880" userDrawn="1">
          <p15:clr>
            <a:srgbClr val="F26B43"/>
          </p15:clr>
        </p15:guide>
        <p15:guide id="22" orient="horz" pos="4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27A531-769A-4CD1-B77F-24099FA50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0F998B9-0915-4299-97CF-E3B5DE90B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E7292C-58AB-40A4-BB79-0A4780806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5E206-0330-4BAC-A8AF-C245F185AF59}"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D84FE750-A86D-4245-B703-A892D2D82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6EBDA5-B4D5-4223-AEF9-08D1924B3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53F4B-6657-4A7A-892C-A2A84A4A453F}" type="slidenum">
              <a:rPr lang="nl-NL" smtClean="0"/>
              <a:t>‹nr.›</a:t>
            </a:fld>
            <a:endParaRPr lang="nl-NL"/>
          </a:p>
        </p:txBody>
      </p:sp>
    </p:spTree>
    <p:extLst>
      <p:ext uri="{BB962C8B-B14F-4D97-AF65-F5344CB8AC3E}">
        <p14:creationId xmlns:p14="http://schemas.microsoft.com/office/powerpoint/2010/main" val="2066810772"/>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9" r:id="rId12"/>
    <p:sldLayoutId id="2147483733" r:id="rId13"/>
    <p:sldLayoutId id="2147483720" r:id="rId14"/>
    <p:sldLayoutId id="2147483721" r:id="rId15"/>
    <p:sldLayoutId id="2147483722" r:id="rId16"/>
    <p:sldLayoutId id="2147483723" r:id="rId17"/>
    <p:sldLayoutId id="2147483724" r:id="rId18"/>
    <p:sldLayoutId id="2147483725" r:id="rId19"/>
    <p:sldLayoutId id="214748372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1320" userDrawn="1">
          <p15:clr>
            <a:srgbClr val="F26B43"/>
          </p15:clr>
        </p15:guide>
        <p15:guide id="5" pos="1400" userDrawn="1">
          <p15:clr>
            <a:srgbClr val="F26B43"/>
          </p15:clr>
        </p15:guide>
        <p15:guide id="6" pos="2560" userDrawn="1">
          <p15:clr>
            <a:srgbClr val="F26B43"/>
          </p15:clr>
        </p15:guide>
        <p15:guide id="7" pos="2640" userDrawn="1">
          <p15:clr>
            <a:srgbClr val="F26B43"/>
          </p15:clr>
        </p15:guide>
        <p15:guide id="8" pos="3800" userDrawn="1">
          <p15:clr>
            <a:srgbClr val="F26B43"/>
          </p15:clr>
        </p15:guide>
        <p15:guide id="9" pos="3880" userDrawn="1">
          <p15:clr>
            <a:srgbClr val="F26B43"/>
          </p15:clr>
        </p15:guide>
        <p15:guide id="10" pos="5040" userDrawn="1">
          <p15:clr>
            <a:srgbClr val="F26B43"/>
          </p15:clr>
        </p15:guide>
        <p15:guide id="11" pos="5120" userDrawn="1">
          <p15:clr>
            <a:srgbClr val="F26B43"/>
          </p15:clr>
        </p15:guide>
        <p15:guide id="12" pos="6280" userDrawn="1">
          <p15:clr>
            <a:srgbClr val="F26B43"/>
          </p15:clr>
        </p15:guide>
        <p15:guide id="13" pos="6360" userDrawn="1">
          <p15:clr>
            <a:srgbClr val="F26B43"/>
          </p15:clr>
        </p15:guide>
        <p15:guide id="14" pos="7520" userDrawn="1">
          <p15:clr>
            <a:srgbClr val="F26B43"/>
          </p15:clr>
        </p15:guide>
        <p15:guide id="16" orient="horz" pos="4320" userDrawn="1">
          <p15:clr>
            <a:srgbClr val="F26B43"/>
          </p15:clr>
        </p15:guide>
        <p15:guide id="17" orient="horz" pos="160" userDrawn="1">
          <p15:clr>
            <a:srgbClr val="F26B43"/>
          </p15:clr>
        </p15:guide>
        <p15:guide id="18" orient="horz" pos="1440" userDrawn="1">
          <p15:clr>
            <a:srgbClr val="F26B43"/>
          </p15:clr>
        </p15:guide>
        <p15:guide id="19" orient="horz" pos="1520" userDrawn="1">
          <p15:clr>
            <a:srgbClr val="F26B43"/>
          </p15:clr>
        </p15:guide>
        <p15:guide id="20" orient="horz" pos="2800" userDrawn="1">
          <p15:clr>
            <a:srgbClr val="F26B43"/>
          </p15:clr>
        </p15:guide>
        <p15:guide id="21" orient="horz" pos="2880" userDrawn="1">
          <p15:clr>
            <a:srgbClr val="F26B43"/>
          </p15:clr>
        </p15:guide>
        <p15:guide id="22" orient="horz" pos="4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76" name="Scale panel">
            <a:extLst>
              <a:ext uri="{FF2B5EF4-FFF2-40B4-BE49-F238E27FC236}">
                <a16:creationId xmlns:a16="http://schemas.microsoft.com/office/drawing/2014/main" id="{7D99C099-15B5-4131-8313-8D2176B4F5F3}"/>
              </a:ext>
            </a:extLst>
          </p:cNvPr>
          <p:cNvSpPr>
            <a:spLocks noChangeArrowheads="1"/>
          </p:cNvSpPr>
          <p:nvPr userDrawn="1"/>
        </p:nvSpPr>
        <p:spPr bwMode="gray">
          <a:xfrm>
            <a:off x="-2368598" y="-435426"/>
            <a:ext cx="16929187" cy="7728851"/>
          </a:xfrm>
          <a:prstGeom prst="rect">
            <a:avLst/>
          </a:prstGeom>
          <a:solidFill>
            <a:srgbClr val="FFFFFF">
              <a:alpha val="0"/>
            </a:srgbClr>
          </a:solidFill>
          <a:ln>
            <a:noFill/>
          </a:ln>
          <a:effectLst/>
        </p:spPr>
        <p:txBody>
          <a:bodyPr wrap="square" lIns="180000" tIns="180000" rIns="180000" bIns="180000" anchor="ctr">
            <a:noAutofit/>
          </a:bodyPr>
          <a:lstStyle/>
          <a:p>
            <a:endParaRPr lang="en-GB" sz="1000"/>
          </a:p>
        </p:txBody>
      </p:sp>
      <p:grpSp>
        <p:nvGrpSpPr>
          <p:cNvPr id="268" name="Master Grid" hidden="1">
            <a:extLst>
              <a:ext uri="{FF2B5EF4-FFF2-40B4-BE49-F238E27FC236}">
                <a16:creationId xmlns:a16="http://schemas.microsoft.com/office/drawing/2014/main" id="{D42BA328-ECEA-4217-9F3F-D0202D59CA05}"/>
              </a:ext>
            </a:extLst>
          </p:cNvPr>
          <p:cNvGrpSpPr/>
          <p:nvPr userDrawn="1"/>
        </p:nvGrpSpPr>
        <p:grpSpPr>
          <a:xfrm>
            <a:off x="0" y="0"/>
            <a:ext cx="12192018" cy="6858000"/>
            <a:chOff x="152391" y="152400"/>
            <a:chExt cx="12192018" cy="6858000"/>
          </a:xfrm>
        </p:grpSpPr>
        <p:grpSp>
          <p:nvGrpSpPr>
            <p:cNvPr id="396" name="GRID">
              <a:extLst>
                <a:ext uri="{FF2B5EF4-FFF2-40B4-BE49-F238E27FC236}">
                  <a16:creationId xmlns:a16="http://schemas.microsoft.com/office/drawing/2014/main" id="{D7354782-E49A-4699-9B7B-4355C8BEEA02}"/>
                </a:ext>
              </a:extLst>
            </p:cNvPr>
            <p:cNvGrpSpPr/>
            <p:nvPr/>
          </p:nvGrpSpPr>
          <p:grpSpPr>
            <a:xfrm>
              <a:off x="152391" y="152400"/>
              <a:ext cx="12192018" cy="6858000"/>
              <a:chOff x="-1" y="0"/>
              <a:chExt cx="12192018" cy="6858000"/>
            </a:xfrm>
          </p:grpSpPr>
          <p:grpSp>
            <p:nvGrpSpPr>
              <p:cNvPr id="455" name="Group 454">
                <a:extLst>
                  <a:ext uri="{FF2B5EF4-FFF2-40B4-BE49-F238E27FC236}">
                    <a16:creationId xmlns:a16="http://schemas.microsoft.com/office/drawing/2014/main" id="{E22339AD-B53F-4786-BDB6-A89FE50DB2A6}"/>
                  </a:ext>
                </a:extLst>
              </p:cNvPr>
              <p:cNvGrpSpPr/>
              <p:nvPr/>
            </p:nvGrpSpPr>
            <p:grpSpPr>
              <a:xfrm>
                <a:off x="0" y="0"/>
                <a:ext cx="12192017" cy="6858000"/>
                <a:chOff x="0" y="0"/>
                <a:chExt cx="12192017" cy="6858000"/>
              </a:xfrm>
            </p:grpSpPr>
            <p:cxnSp>
              <p:nvCxnSpPr>
                <p:cNvPr id="479" name="Straight Connector 478">
                  <a:extLst>
                    <a:ext uri="{FF2B5EF4-FFF2-40B4-BE49-F238E27FC236}">
                      <a16:creationId xmlns:a16="http://schemas.microsoft.com/office/drawing/2014/main" id="{57B30F03-8C9D-4CD8-9D83-8DC8450A16C1}"/>
                    </a:ext>
                  </a:extLst>
                </p:cNvPr>
                <p:cNvCxnSpPr/>
                <p:nvPr/>
              </p:nvCxnSpPr>
              <p:spPr>
                <a:xfrm>
                  <a:off x="32951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9BF6938D-A300-4D5C-8E4F-4FBFF9880310}"/>
                    </a:ext>
                  </a:extLst>
                </p:cNvPr>
                <p:cNvCxnSpPr/>
                <p:nvPr/>
              </p:nvCxnSpPr>
              <p:spPr>
                <a:xfrm>
                  <a:off x="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2C368DAC-ED72-418B-BB58-22A9EBABC287}"/>
                    </a:ext>
                  </a:extLst>
                </p:cNvPr>
                <p:cNvCxnSpPr/>
                <p:nvPr/>
              </p:nvCxnSpPr>
              <p:spPr>
                <a:xfrm>
                  <a:off x="98854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FEC1711E-ABCA-4911-8DBD-2875A8456EF4}"/>
                    </a:ext>
                  </a:extLst>
                </p:cNvPr>
                <p:cNvCxnSpPr/>
                <p:nvPr/>
              </p:nvCxnSpPr>
              <p:spPr>
                <a:xfrm>
                  <a:off x="65902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89290615-FFDF-4C1B-9930-59588ADCE1D0}"/>
                    </a:ext>
                  </a:extLst>
                </p:cNvPr>
                <p:cNvCxnSpPr/>
                <p:nvPr/>
              </p:nvCxnSpPr>
              <p:spPr>
                <a:xfrm>
                  <a:off x="164757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087D6E6A-FBCD-44B7-811F-E440101FA6B3}"/>
                    </a:ext>
                  </a:extLst>
                </p:cNvPr>
                <p:cNvCxnSpPr/>
                <p:nvPr/>
              </p:nvCxnSpPr>
              <p:spPr>
                <a:xfrm>
                  <a:off x="131805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C7EE4D9C-5972-4F11-AD88-CDE4D2D4A05E}"/>
                    </a:ext>
                  </a:extLst>
                </p:cNvPr>
                <p:cNvCxnSpPr/>
                <p:nvPr/>
              </p:nvCxnSpPr>
              <p:spPr>
                <a:xfrm>
                  <a:off x="230659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A1D02A60-D36A-429F-8D81-D08F3EF38993}"/>
                    </a:ext>
                  </a:extLst>
                </p:cNvPr>
                <p:cNvCxnSpPr/>
                <p:nvPr/>
              </p:nvCxnSpPr>
              <p:spPr>
                <a:xfrm>
                  <a:off x="197708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88E78551-A749-4A2E-8477-CABB2C2782EC}"/>
                    </a:ext>
                  </a:extLst>
                </p:cNvPr>
                <p:cNvCxnSpPr/>
                <p:nvPr/>
              </p:nvCxnSpPr>
              <p:spPr>
                <a:xfrm>
                  <a:off x="296562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FBD58499-8938-44E0-8520-DDE63A4C4496}"/>
                    </a:ext>
                  </a:extLst>
                </p:cNvPr>
                <p:cNvCxnSpPr/>
                <p:nvPr/>
              </p:nvCxnSpPr>
              <p:spPr>
                <a:xfrm>
                  <a:off x="263611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BC923EA8-C256-4634-8339-7DB6BA413CD2}"/>
                    </a:ext>
                  </a:extLst>
                </p:cNvPr>
                <p:cNvCxnSpPr/>
                <p:nvPr/>
              </p:nvCxnSpPr>
              <p:spPr>
                <a:xfrm>
                  <a:off x="362465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3BABF286-6674-4701-B1E9-263284795AB3}"/>
                    </a:ext>
                  </a:extLst>
                </p:cNvPr>
                <p:cNvCxnSpPr/>
                <p:nvPr/>
              </p:nvCxnSpPr>
              <p:spPr>
                <a:xfrm>
                  <a:off x="329514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99FB23A9-E6D7-43CC-A0D5-725192604B3D}"/>
                    </a:ext>
                  </a:extLst>
                </p:cNvPr>
                <p:cNvCxnSpPr/>
                <p:nvPr/>
              </p:nvCxnSpPr>
              <p:spPr>
                <a:xfrm>
                  <a:off x="428368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F23FDEA7-2269-4F06-8F07-260EE77295DF}"/>
                    </a:ext>
                  </a:extLst>
                </p:cNvPr>
                <p:cNvCxnSpPr/>
                <p:nvPr/>
              </p:nvCxnSpPr>
              <p:spPr>
                <a:xfrm>
                  <a:off x="395416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E8A88CA9-B891-491E-95C8-1C4D7ACDAA96}"/>
                    </a:ext>
                  </a:extLst>
                </p:cNvPr>
                <p:cNvCxnSpPr/>
                <p:nvPr/>
              </p:nvCxnSpPr>
              <p:spPr>
                <a:xfrm>
                  <a:off x="494271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C6C7A0C6-4EAC-4FEF-85DD-F06A1AACCCD9}"/>
                    </a:ext>
                  </a:extLst>
                </p:cNvPr>
                <p:cNvCxnSpPr/>
                <p:nvPr/>
              </p:nvCxnSpPr>
              <p:spPr>
                <a:xfrm>
                  <a:off x="461319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BC387629-3884-4ADF-98D9-B40527E1A937}"/>
                    </a:ext>
                  </a:extLst>
                </p:cNvPr>
                <p:cNvCxnSpPr/>
                <p:nvPr/>
              </p:nvCxnSpPr>
              <p:spPr>
                <a:xfrm>
                  <a:off x="560173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DC1FB6E3-5983-42E2-B487-B2A550667A58}"/>
                    </a:ext>
                  </a:extLst>
                </p:cNvPr>
                <p:cNvCxnSpPr/>
                <p:nvPr/>
              </p:nvCxnSpPr>
              <p:spPr>
                <a:xfrm>
                  <a:off x="527222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BE47B01B-846E-438F-95BE-84D5D1A6988B}"/>
                    </a:ext>
                  </a:extLst>
                </p:cNvPr>
                <p:cNvCxnSpPr/>
                <p:nvPr/>
              </p:nvCxnSpPr>
              <p:spPr>
                <a:xfrm>
                  <a:off x="626076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DAAA516D-477A-4244-8BF2-30CB948742FB}"/>
                    </a:ext>
                  </a:extLst>
                </p:cNvPr>
                <p:cNvCxnSpPr/>
                <p:nvPr/>
              </p:nvCxnSpPr>
              <p:spPr>
                <a:xfrm>
                  <a:off x="593125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1B7D312D-F4D1-4D37-9DD6-637968C596A3}"/>
                    </a:ext>
                  </a:extLst>
                </p:cNvPr>
                <p:cNvCxnSpPr/>
                <p:nvPr/>
              </p:nvCxnSpPr>
              <p:spPr>
                <a:xfrm>
                  <a:off x="691979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F0831B2C-01F0-4C7A-BA32-9CB020598BF8}"/>
                    </a:ext>
                  </a:extLst>
                </p:cNvPr>
                <p:cNvCxnSpPr/>
                <p:nvPr/>
              </p:nvCxnSpPr>
              <p:spPr>
                <a:xfrm>
                  <a:off x="659028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5FA4CBA0-89DA-4E51-8503-D9D34E32D744}"/>
                    </a:ext>
                  </a:extLst>
                </p:cNvPr>
                <p:cNvCxnSpPr/>
                <p:nvPr/>
              </p:nvCxnSpPr>
              <p:spPr>
                <a:xfrm>
                  <a:off x="757882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D24F47CE-2594-44BF-B7AB-D72724CDF156}"/>
                    </a:ext>
                  </a:extLst>
                </p:cNvPr>
                <p:cNvCxnSpPr/>
                <p:nvPr/>
              </p:nvCxnSpPr>
              <p:spPr>
                <a:xfrm>
                  <a:off x="724930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988568FF-7259-4F57-B421-DD1BF280A590}"/>
                    </a:ext>
                  </a:extLst>
                </p:cNvPr>
                <p:cNvCxnSpPr/>
                <p:nvPr/>
              </p:nvCxnSpPr>
              <p:spPr>
                <a:xfrm>
                  <a:off x="823785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EB6004BB-45E2-44DE-9D6C-1EA1B31F75E8}"/>
                    </a:ext>
                  </a:extLst>
                </p:cNvPr>
                <p:cNvCxnSpPr/>
                <p:nvPr/>
              </p:nvCxnSpPr>
              <p:spPr>
                <a:xfrm>
                  <a:off x="790833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8C72E3C8-520C-497F-A4D5-DCF44D12CD80}"/>
                    </a:ext>
                  </a:extLst>
                </p:cNvPr>
                <p:cNvCxnSpPr/>
                <p:nvPr/>
              </p:nvCxnSpPr>
              <p:spPr>
                <a:xfrm>
                  <a:off x="889687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7B720938-127D-49F5-97AF-562D32A74600}"/>
                    </a:ext>
                  </a:extLst>
                </p:cNvPr>
                <p:cNvCxnSpPr/>
                <p:nvPr/>
              </p:nvCxnSpPr>
              <p:spPr>
                <a:xfrm>
                  <a:off x="856736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852789AE-4FBE-467B-B00B-8D948D856D4C}"/>
                    </a:ext>
                  </a:extLst>
                </p:cNvPr>
                <p:cNvCxnSpPr/>
                <p:nvPr/>
              </p:nvCxnSpPr>
              <p:spPr>
                <a:xfrm>
                  <a:off x="955590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FCDC861B-1131-4468-B891-4639874C33C1}"/>
                    </a:ext>
                  </a:extLst>
                </p:cNvPr>
                <p:cNvCxnSpPr/>
                <p:nvPr/>
              </p:nvCxnSpPr>
              <p:spPr>
                <a:xfrm>
                  <a:off x="922639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3112DEAC-80A0-4F90-81EC-4D87F645E76D}"/>
                    </a:ext>
                  </a:extLst>
                </p:cNvPr>
                <p:cNvCxnSpPr/>
                <p:nvPr/>
              </p:nvCxnSpPr>
              <p:spPr>
                <a:xfrm>
                  <a:off x="1021493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8A83F6CC-CFBB-4012-B5AB-3DBB9C000E43}"/>
                    </a:ext>
                  </a:extLst>
                </p:cNvPr>
                <p:cNvCxnSpPr/>
                <p:nvPr/>
              </p:nvCxnSpPr>
              <p:spPr>
                <a:xfrm>
                  <a:off x="988542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7086FB9D-BDC7-4EB6-B7F8-9727B0084ACC}"/>
                    </a:ext>
                  </a:extLst>
                </p:cNvPr>
                <p:cNvCxnSpPr/>
                <p:nvPr/>
              </p:nvCxnSpPr>
              <p:spPr>
                <a:xfrm>
                  <a:off x="10873962"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C745221B-E8F8-4CB2-8FCD-AE0FE353C32A}"/>
                    </a:ext>
                  </a:extLst>
                </p:cNvPr>
                <p:cNvCxnSpPr/>
                <p:nvPr/>
              </p:nvCxnSpPr>
              <p:spPr>
                <a:xfrm>
                  <a:off x="10544448"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5094AAE4-01E5-4C6E-81F6-3A5C0DA6FC6A}"/>
                    </a:ext>
                  </a:extLst>
                </p:cNvPr>
                <p:cNvCxnSpPr/>
                <p:nvPr/>
              </p:nvCxnSpPr>
              <p:spPr>
                <a:xfrm>
                  <a:off x="11532990"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F528AFAE-A6AC-4CD7-BDA2-17857F962AB2}"/>
                    </a:ext>
                  </a:extLst>
                </p:cNvPr>
                <p:cNvCxnSpPr/>
                <p:nvPr/>
              </p:nvCxnSpPr>
              <p:spPr>
                <a:xfrm>
                  <a:off x="11203476"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5F6B84C4-9796-4319-B3A5-7807A33D0C19}"/>
                    </a:ext>
                  </a:extLst>
                </p:cNvPr>
                <p:cNvCxnSpPr/>
                <p:nvPr/>
              </p:nvCxnSpPr>
              <p:spPr>
                <a:xfrm>
                  <a:off x="12192017"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14BC46D6-8B78-452A-85E9-056E038007FC}"/>
                    </a:ext>
                  </a:extLst>
                </p:cNvPr>
                <p:cNvCxnSpPr/>
                <p:nvPr/>
              </p:nvCxnSpPr>
              <p:spPr>
                <a:xfrm>
                  <a:off x="11862504" y="0"/>
                  <a:ext cx="0" cy="685800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nvGrpSpPr>
              <p:cNvPr id="456" name="Group 455">
                <a:extLst>
                  <a:ext uri="{FF2B5EF4-FFF2-40B4-BE49-F238E27FC236}">
                    <a16:creationId xmlns:a16="http://schemas.microsoft.com/office/drawing/2014/main" id="{227661DF-0032-42D4-848A-1DF956BA62EE}"/>
                  </a:ext>
                </a:extLst>
              </p:cNvPr>
              <p:cNvGrpSpPr/>
              <p:nvPr/>
            </p:nvGrpSpPr>
            <p:grpSpPr>
              <a:xfrm>
                <a:off x="-1" y="0"/>
                <a:ext cx="12191993" cy="6857991"/>
                <a:chOff x="0" y="0"/>
                <a:chExt cx="290286" cy="6857991"/>
              </a:xfrm>
            </p:grpSpPr>
            <p:cxnSp>
              <p:nvCxnSpPr>
                <p:cNvPr id="457" name="Straight Connector 456">
                  <a:extLst>
                    <a:ext uri="{FF2B5EF4-FFF2-40B4-BE49-F238E27FC236}">
                      <a16:creationId xmlns:a16="http://schemas.microsoft.com/office/drawing/2014/main" id="{A8B104F2-1FE8-4D63-B92B-36A1B724A029}"/>
                    </a:ext>
                  </a:extLst>
                </p:cNvPr>
                <p:cNvCxnSpPr/>
                <p:nvPr/>
              </p:nvCxnSpPr>
              <p:spPr>
                <a:xfrm>
                  <a:off x="0" y="32657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DE01FDE6-42EE-47DE-A4B5-3566FC6E0209}"/>
                    </a:ext>
                  </a:extLst>
                </p:cNvPr>
                <p:cNvCxnSpPr/>
                <p:nvPr/>
              </p:nvCxnSpPr>
              <p:spPr>
                <a:xfrm>
                  <a:off x="0" y="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8E20FD14-D0FA-43AC-95DB-3150872E1F31}"/>
                    </a:ext>
                  </a:extLst>
                </p:cNvPr>
                <p:cNvCxnSpPr/>
                <p:nvPr/>
              </p:nvCxnSpPr>
              <p:spPr>
                <a:xfrm>
                  <a:off x="0" y="97971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028DF3B0-4034-45B4-A3E1-B0B55513AF6F}"/>
                    </a:ext>
                  </a:extLst>
                </p:cNvPr>
                <p:cNvCxnSpPr/>
                <p:nvPr/>
              </p:nvCxnSpPr>
              <p:spPr>
                <a:xfrm>
                  <a:off x="0" y="65314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7C67B68B-36B6-46CB-AF56-B2B821C00FAF}"/>
                    </a:ext>
                  </a:extLst>
                </p:cNvPr>
                <p:cNvCxnSpPr/>
                <p:nvPr/>
              </p:nvCxnSpPr>
              <p:spPr>
                <a:xfrm>
                  <a:off x="0" y="163285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DE60AE33-3E26-48DF-B7AD-4C1629648BD3}"/>
                    </a:ext>
                  </a:extLst>
                </p:cNvPr>
                <p:cNvCxnSpPr/>
                <p:nvPr/>
              </p:nvCxnSpPr>
              <p:spPr>
                <a:xfrm>
                  <a:off x="0" y="130628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49230077-BD1C-4346-9269-CE1185B4EC60}"/>
                    </a:ext>
                  </a:extLst>
                </p:cNvPr>
                <p:cNvCxnSpPr/>
                <p:nvPr/>
              </p:nvCxnSpPr>
              <p:spPr>
                <a:xfrm>
                  <a:off x="0" y="228599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03416EBD-0E45-458C-9475-D1F38956C958}"/>
                    </a:ext>
                  </a:extLst>
                </p:cNvPr>
                <p:cNvCxnSpPr/>
                <p:nvPr/>
              </p:nvCxnSpPr>
              <p:spPr>
                <a:xfrm>
                  <a:off x="0" y="195942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AD9E3C15-C229-48BA-83EF-B53E947B4C17}"/>
                    </a:ext>
                  </a:extLst>
                </p:cNvPr>
                <p:cNvCxnSpPr/>
                <p:nvPr/>
              </p:nvCxnSpPr>
              <p:spPr>
                <a:xfrm>
                  <a:off x="0" y="293913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7108ABE6-2564-47F9-80A8-9647EEAB9EE3}"/>
                    </a:ext>
                  </a:extLst>
                </p:cNvPr>
                <p:cNvCxnSpPr/>
                <p:nvPr/>
              </p:nvCxnSpPr>
              <p:spPr>
                <a:xfrm>
                  <a:off x="0" y="261256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31F5B969-81B8-4151-AA30-AB80C3D57C89}"/>
                    </a:ext>
                  </a:extLst>
                </p:cNvPr>
                <p:cNvCxnSpPr/>
                <p:nvPr/>
              </p:nvCxnSpPr>
              <p:spPr>
                <a:xfrm>
                  <a:off x="0" y="359228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D0AC87BF-14F2-4A12-9B7F-08750A4DDC11}"/>
                    </a:ext>
                  </a:extLst>
                </p:cNvPr>
                <p:cNvCxnSpPr/>
                <p:nvPr/>
              </p:nvCxnSpPr>
              <p:spPr>
                <a:xfrm>
                  <a:off x="0" y="326571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63C86CDC-0953-42F0-8DF7-1B70CE60A563}"/>
                    </a:ext>
                  </a:extLst>
                </p:cNvPr>
                <p:cNvCxnSpPr/>
                <p:nvPr/>
              </p:nvCxnSpPr>
              <p:spPr>
                <a:xfrm>
                  <a:off x="0" y="424542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BCD5262D-4A74-4B84-84F0-2923CBB4ADC4}"/>
                    </a:ext>
                  </a:extLst>
                </p:cNvPr>
                <p:cNvCxnSpPr/>
                <p:nvPr/>
              </p:nvCxnSpPr>
              <p:spPr>
                <a:xfrm>
                  <a:off x="0" y="391885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E2397635-6E7F-42E1-9838-F7A4B2562AC5}"/>
                    </a:ext>
                  </a:extLst>
                </p:cNvPr>
                <p:cNvCxnSpPr/>
                <p:nvPr/>
              </p:nvCxnSpPr>
              <p:spPr>
                <a:xfrm>
                  <a:off x="0" y="489856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C725B471-3E31-4D81-AD68-871863B5FFF8}"/>
                    </a:ext>
                  </a:extLst>
                </p:cNvPr>
                <p:cNvCxnSpPr/>
                <p:nvPr/>
              </p:nvCxnSpPr>
              <p:spPr>
                <a:xfrm>
                  <a:off x="0" y="457199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4A732D9C-81BE-41A0-9553-5A9BAC5D4997}"/>
                    </a:ext>
                  </a:extLst>
                </p:cNvPr>
                <p:cNvCxnSpPr/>
                <p:nvPr/>
              </p:nvCxnSpPr>
              <p:spPr>
                <a:xfrm>
                  <a:off x="0" y="555170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449D03A4-8841-4AB5-ACF6-D4CCD93B40CA}"/>
                    </a:ext>
                  </a:extLst>
                </p:cNvPr>
                <p:cNvCxnSpPr/>
                <p:nvPr/>
              </p:nvCxnSpPr>
              <p:spPr>
                <a:xfrm>
                  <a:off x="0" y="522513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3C358C4E-BEE4-438F-A5A7-D41B9CEC66DF}"/>
                    </a:ext>
                  </a:extLst>
                </p:cNvPr>
                <p:cNvCxnSpPr/>
                <p:nvPr/>
              </p:nvCxnSpPr>
              <p:spPr>
                <a:xfrm>
                  <a:off x="0" y="620484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D39A6CFE-5C25-41AE-9585-4B6B3A882D6C}"/>
                    </a:ext>
                  </a:extLst>
                </p:cNvPr>
                <p:cNvCxnSpPr/>
                <p:nvPr/>
              </p:nvCxnSpPr>
              <p:spPr>
                <a:xfrm>
                  <a:off x="0" y="587827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0A11B869-E168-4FCB-8D8E-CAD61A31502C}"/>
                    </a:ext>
                  </a:extLst>
                </p:cNvPr>
                <p:cNvCxnSpPr/>
                <p:nvPr/>
              </p:nvCxnSpPr>
              <p:spPr>
                <a:xfrm>
                  <a:off x="0" y="685799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637D3411-FEB4-42A4-A4E6-53C82CAF12C1}"/>
                    </a:ext>
                  </a:extLst>
                </p:cNvPr>
                <p:cNvCxnSpPr/>
                <p:nvPr/>
              </p:nvCxnSpPr>
              <p:spPr>
                <a:xfrm>
                  <a:off x="0" y="653142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grpSp>
          <p:nvGrpSpPr>
            <p:cNvPr id="397" name="Group 396">
              <a:extLst>
                <a:ext uri="{FF2B5EF4-FFF2-40B4-BE49-F238E27FC236}">
                  <a16:creationId xmlns:a16="http://schemas.microsoft.com/office/drawing/2014/main" id="{F5F0C4C6-AF74-44DA-9406-3E7AED384149}"/>
                </a:ext>
              </a:extLst>
            </p:cNvPr>
            <p:cNvGrpSpPr/>
            <p:nvPr/>
          </p:nvGrpSpPr>
          <p:grpSpPr>
            <a:xfrm>
              <a:off x="481914" y="478968"/>
              <a:ext cx="11532990" cy="5878800"/>
              <a:chOff x="329514" y="326568"/>
              <a:chExt cx="11532990" cy="5878800"/>
            </a:xfrm>
          </p:grpSpPr>
          <p:grpSp>
            <p:nvGrpSpPr>
              <p:cNvPr id="398" name="Group 397">
                <a:extLst>
                  <a:ext uri="{FF2B5EF4-FFF2-40B4-BE49-F238E27FC236}">
                    <a16:creationId xmlns:a16="http://schemas.microsoft.com/office/drawing/2014/main" id="{959629C5-B76B-49DB-8665-BCCF0700AEA9}"/>
                  </a:ext>
                </a:extLst>
              </p:cNvPr>
              <p:cNvGrpSpPr/>
              <p:nvPr/>
            </p:nvGrpSpPr>
            <p:grpSpPr>
              <a:xfrm>
                <a:off x="329514" y="326568"/>
                <a:ext cx="11532990" cy="5878800"/>
                <a:chOff x="329514" y="7659249"/>
                <a:chExt cx="11532990" cy="290284"/>
              </a:xfrm>
            </p:grpSpPr>
            <p:cxnSp>
              <p:nvCxnSpPr>
                <p:cNvPr id="419" name="Straight Connector 418">
                  <a:extLst>
                    <a:ext uri="{FF2B5EF4-FFF2-40B4-BE49-F238E27FC236}">
                      <a16:creationId xmlns:a16="http://schemas.microsoft.com/office/drawing/2014/main" id="{02A9E9C8-12EF-4FD8-B59F-AD9AFA41F250}"/>
                    </a:ext>
                  </a:extLst>
                </p:cNvPr>
                <p:cNvCxnSpPr/>
                <p:nvPr/>
              </p:nvCxnSpPr>
              <p:spPr>
                <a:xfrm>
                  <a:off x="32951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89F3C64C-E468-4B31-B0E8-E457A553D7FF}"/>
                    </a:ext>
                  </a:extLst>
                </p:cNvPr>
                <p:cNvCxnSpPr/>
                <p:nvPr/>
              </p:nvCxnSpPr>
              <p:spPr>
                <a:xfrm>
                  <a:off x="98854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8D3063DD-D920-4264-AC88-BA167696829E}"/>
                    </a:ext>
                  </a:extLst>
                </p:cNvPr>
                <p:cNvCxnSpPr/>
                <p:nvPr/>
              </p:nvCxnSpPr>
              <p:spPr>
                <a:xfrm>
                  <a:off x="65902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D4D63840-5FEB-44F8-8D70-127D1369FFA3}"/>
                    </a:ext>
                  </a:extLst>
                </p:cNvPr>
                <p:cNvCxnSpPr/>
                <p:nvPr/>
              </p:nvCxnSpPr>
              <p:spPr>
                <a:xfrm>
                  <a:off x="164757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0CBB9098-BD71-4673-A661-673C0DF5AA6F}"/>
                    </a:ext>
                  </a:extLst>
                </p:cNvPr>
                <p:cNvCxnSpPr/>
                <p:nvPr/>
              </p:nvCxnSpPr>
              <p:spPr>
                <a:xfrm>
                  <a:off x="131805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AE6C7DA8-1FA1-44CA-BBB0-7D6022833D6E}"/>
                    </a:ext>
                  </a:extLst>
                </p:cNvPr>
                <p:cNvCxnSpPr/>
                <p:nvPr/>
              </p:nvCxnSpPr>
              <p:spPr>
                <a:xfrm>
                  <a:off x="230659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BFC41C42-B367-483A-85C2-C14AD27777F4}"/>
                    </a:ext>
                  </a:extLst>
                </p:cNvPr>
                <p:cNvCxnSpPr/>
                <p:nvPr/>
              </p:nvCxnSpPr>
              <p:spPr>
                <a:xfrm>
                  <a:off x="197708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358DD47D-7968-4930-92AC-399D6F78B6DE}"/>
                    </a:ext>
                  </a:extLst>
                </p:cNvPr>
                <p:cNvCxnSpPr/>
                <p:nvPr/>
              </p:nvCxnSpPr>
              <p:spPr>
                <a:xfrm>
                  <a:off x="296562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6535C280-03E8-4C3A-AD39-C8114747A35F}"/>
                    </a:ext>
                  </a:extLst>
                </p:cNvPr>
                <p:cNvCxnSpPr/>
                <p:nvPr/>
              </p:nvCxnSpPr>
              <p:spPr>
                <a:xfrm>
                  <a:off x="263611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8D3D78D7-5C2E-4798-A67C-C267B0B1D939}"/>
                    </a:ext>
                  </a:extLst>
                </p:cNvPr>
                <p:cNvCxnSpPr/>
                <p:nvPr/>
              </p:nvCxnSpPr>
              <p:spPr>
                <a:xfrm>
                  <a:off x="362465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963B44B9-A70E-4BE5-9E17-9770183E6124}"/>
                    </a:ext>
                  </a:extLst>
                </p:cNvPr>
                <p:cNvCxnSpPr/>
                <p:nvPr/>
              </p:nvCxnSpPr>
              <p:spPr>
                <a:xfrm>
                  <a:off x="329514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68EDB83C-0A75-4145-B5C0-C0E3F8789DFC}"/>
                    </a:ext>
                  </a:extLst>
                </p:cNvPr>
                <p:cNvCxnSpPr/>
                <p:nvPr/>
              </p:nvCxnSpPr>
              <p:spPr>
                <a:xfrm>
                  <a:off x="428368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BBCC3B8A-B34D-4E0B-8347-DD64E2A84B3A}"/>
                    </a:ext>
                  </a:extLst>
                </p:cNvPr>
                <p:cNvCxnSpPr/>
                <p:nvPr/>
              </p:nvCxnSpPr>
              <p:spPr>
                <a:xfrm>
                  <a:off x="395416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AAF00C96-4D66-4B1A-84AC-695270EC1949}"/>
                    </a:ext>
                  </a:extLst>
                </p:cNvPr>
                <p:cNvCxnSpPr/>
                <p:nvPr/>
              </p:nvCxnSpPr>
              <p:spPr>
                <a:xfrm>
                  <a:off x="494271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68119A2B-33F4-4F0D-829E-3830B2AA19B4}"/>
                    </a:ext>
                  </a:extLst>
                </p:cNvPr>
                <p:cNvCxnSpPr/>
                <p:nvPr/>
              </p:nvCxnSpPr>
              <p:spPr>
                <a:xfrm>
                  <a:off x="461319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BE044DB2-3DB7-4CAC-9CFD-9EB229E8EEFA}"/>
                    </a:ext>
                  </a:extLst>
                </p:cNvPr>
                <p:cNvCxnSpPr/>
                <p:nvPr/>
              </p:nvCxnSpPr>
              <p:spPr>
                <a:xfrm>
                  <a:off x="560173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1662EB9E-F6CC-4767-B511-446BFF3310A5}"/>
                    </a:ext>
                  </a:extLst>
                </p:cNvPr>
                <p:cNvCxnSpPr/>
                <p:nvPr/>
              </p:nvCxnSpPr>
              <p:spPr>
                <a:xfrm>
                  <a:off x="527222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712FC8C6-80C9-42C3-8597-F06F99307F77}"/>
                    </a:ext>
                  </a:extLst>
                </p:cNvPr>
                <p:cNvCxnSpPr/>
                <p:nvPr/>
              </p:nvCxnSpPr>
              <p:spPr>
                <a:xfrm>
                  <a:off x="626076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F0B16139-98C1-4AC9-881B-46A24931F232}"/>
                    </a:ext>
                  </a:extLst>
                </p:cNvPr>
                <p:cNvCxnSpPr/>
                <p:nvPr/>
              </p:nvCxnSpPr>
              <p:spPr>
                <a:xfrm>
                  <a:off x="593125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DBE2C112-6430-4C7E-A8E2-C78E2AB2EA12}"/>
                    </a:ext>
                  </a:extLst>
                </p:cNvPr>
                <p:cNvCxnSpPr/>
                <p:nvPr/>
              </p:nvCxnSpPr>
              <p:spPr>
                <a:xfrm>
                  <a:off x="691979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726957DF-47ED-4D65-8800-F085ACCFE1FD}"/>
                    </a:ext>
                  </a:extLst>
                </p:cNvPr>
                <p:cNvCxnSpPr/>
                <p:nvPr/>
              </p:nvCxnSpPr>
              <p:spPr>
                <a:xfrm>
                  <a:off x="659028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9F196261-542D-486A-9DF7-3BDA9086CB5E}"/>
                    </a:ext>
                  </a:extLst>
                </p:cNvPr>
                <p:cNvCxnSpPr/>
                <p:nvPr/>
              </p:nvCxnSpPr>
              <p:spPr>
                <a:xfrm>
                  <a:off x="757882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36C706F6-7F4F-430A-90EC-C0DC7DCE228B}"/>
                    </a:ext>
                  </a:extLst>
                </p:cNvPr>
                <p:cNvCxnSpPr/>
                <p:nvPr/>
              </p:nvCxnSpPr>
              <p:spPr>
                <a:xfrm>
                  <a:off x="724930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68683E7A-6DE0-456C-A371-DE6E051982F6}"/>
                    </a:ext>
                  </a:extLst>
                </p:cNvPr>
                <p:cNvCxnSpPr/>
                <p:nvPr/>
              </p:nvCxnSpPr>
              <p:spPr>
                <a:xfrm>
                  <a:off x="823785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16C0EFE9-00B1-4B1E-B245-DCA3630F08EF}"/>
                    </a:ext>
                  </a:extLst>
                </p:cNvPr>
                <p:cNvCxnSpPr/>
                <p:nvPr/>
              </p:nvCxnSpPr>
              <p:spPr>
                <a:xfrm>
                  <a:off x="790833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B9E321CF-F559-4D9F-A3B4-515E0F43B7A6}"/>
                    </a:ext>
                  </a:extLst>
                </p:cNvPr>
                <p:cNvCxnSpPr/>
                <p:nvPr/>
              </p:nvCxnSpPr>
              <p:spPr>
                <a:xfrm>
                  <a:off x="889687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DA046096-6B41-4E77-B4B0-62D292EB04F7}"/>
                    </a:ext>
                  </a:extLst>
                </p:cNvPr>
                <p:cNvCxnSpPr/>
                <p:nvPr/>
              </p:nvCxnSpPr>
              <p:spPr>
                <a:xfrm>
                  <a:off x="856736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C91DBEC2-AD48-44B7-99C8-BC05A0CFA508}"/>
                    </a:ext>
                  </a:extLst>
                </p:cNvPr>
                <p:cNvCxnSpPr/>
                <p:nvPr/>
              </p:nvCxnSpPr>
              <p:spPr>
                <a:xfrm>
                  <a:off x="955590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F6249704-D7A1-4294-B54F-533A95218730}"/>
                    </a:ext>
                  </a:extLst>
                </p:cNvPr>
                <p:cNvCxnSpPr/>
                <p:nvPr/>
              </p:nvCxnSpPr>
              <p:spPr>
                <a:xfrm>
                  <a:off x="922639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31248934-071C-42C7-B4CE-819AE60C2A10}"/>
                    </a:ext>
                  </a:extLst>
                </p:cNvPr>
                <p:cNvCxnSpPr/>
                <p:nvPr/>
              </p:nvCxnSpPr>
              <p:spPr>
                <a:xfrm>
                  <a:off x="1021493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0992A428-8766-42AD-A492-CCEF2552BFE8}"/>
                    </a:ext>
                  </a:extLst>
                </p:cNvPr>
                <p:cNvCxnSpPr/>
                <p:nvPr/>
              </p:nvCxnSpPr>
              <p:spPr>
                <a:xfrm>
                  <a:off x="988542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A14CF3FB-E5AB-44B9-B5ED-D8A18177C53D}"/>
                    </a:ext>
                  </a:extLst>
                </p:cNvPr>
                <p:cNvCxnSpPr/>
                <p:nvPr/>
              </p:nvCxnSpPr>
              <p:spPr>
                <a:xfrm>
                  <a:off x="10873962"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4DAF4BB5-AE87-4E23-89D7-5217AE443338}"/>
                    </a:ext>
                  </a:extLst>
                </p:cNvPr>
                <p:cNvCxnSpPr/>
                <p:nvPr/>
              </p:nvCxnSpPr>
              <p:spPr>
                <a:xfrm>
                  <a:off x="10544448"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A042475F-8DDF-4B12-89F2-CAE2752D1D86}"/>
                    </a:ext>
                  </a:extLst>
                </p:cNvPr>
                <p:cNvCxnSpPr/>
                <p:nvPr/>
              </p:nvCxnSpPr>
              <p:spPr>
                <a:xfrm>
                  <a:off x="11532990"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F64BE6EB-ED6F-4DBE-9783-C84E6F7865A4}"/>
                    </a:ext>
                  </a:extLst>
                </p:cNvPr>
                <p:cNvCxnSpPr/>
                <p:nvPr/>
              </p:nvCxnSpPr>
              <p:spPr>
                <a:xfrm>
                  <a:off x="11203476"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08B729EE-88A3-48DB-BD13-99712E7729A5}"/>
                    </a:ext>
                  </a:extLst>
                </p:cNvPr>
                <p:cNvCxnSpPr/>
                <p:nvPr/>
              </p:nvCxnSpPr>
              <p:spPr>
                <a:xfrm>
                  <a:off x="11862504" y="7659249"/>
                  <a:ext cx="0" cy="290284"/>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nvGrpSpPr>
              <p:cNvPr id="399" name="Group 398">
                <a:extLst>
                  <a:ext uri="{FF2B5EF4-FFF2-40B4-BE49-F238E27FC236}">
                    <a16:creationId xmlns:a16="http://schemas.microsoft.com/office/drawing/2014/main" id="{65C56642-1A38-44FE-A60F-896552CF671B}"/>
                  </a:ext>
                </a:extLst>
              </p:cNvPr>
              <p:cNvGrpSpPr/>
              <p:nvPr/>
            </p:nvGrpSpPr>
            <p:grpSpPr>
              <a:xfrm>
                <a:off x="329514" y="326571"/>
                <a:ext cx="11532972" cy="5878278"/>
                <a:chOff x="0" y="326571"/>
                <a:chExt cx="290286" cy="5878278"/>
              </a:xfrm>
            </p:grpSpPr>
            <p:cxnSp>
              <p:nvCxnSpPr>
                <p:cNvPr id="400" name="Straight Connector 399">
                  <a:extLst>
                    <a:ext uri="{FF2B5EF4-FFF2-40B4-BE49-F238E27FC236}">
                      <a16:creationId xmlns:a16="http://schemas.microsoft.com/office/drawing/2014/main" id="{2C9C3606-2AE4-4321-B0EC-ECF90B13BD0A}"/>
                    </a:ext>
                  </a:extLst>
                </p:cNvPr>
                <p:cNvCxnSpPr/>
                <p:nvPr/>
              </p:nvCxnSpPr>
              <p:spPr>
                <a:xfrm>
                  <a:off x="0" y="32657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1A873C48-9220-4A4F-BC71-7CFC8A5B3C11}"/>
                    </a:ext>
                  </a:extLst>
                </p:cNvPr>
                <p:cNvCxnSpPr/>
                <p:nvPr/>
              </p:nvCxnSpPr>
              <p:spPr>
                <a:xfrm>
                  <a:off x="0" y="97971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D207E6F9-7395-41EB-81D5-45C05DBAA4B9}"/>
                    </a:ext>
                  </a:extLst>
                </p:cNvPr>
                <p:cNvCxnSpPr/>
                <p:nvPr/>
              </p:nvCxnSpPr>
              <p:spPr>
                <a:xfrm>
                  <a:off x="0" y="65314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C8E4AA01-8939-4597-9530-FF1CC87186F9}"/>
                    </a:ext>
                  </a:extLst>
                </p:cNvPr>
                <p:cNvCxnSpPr/>
                <p:nvPr/>
              </p:nvCxnSpPr>
              <p:spPr>
                <a:xfrm>
                  <a:off x="0" y="163285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188F81DE-648D-4C43-BD3E-66EEAE3DD217}"/>
                    </a:ext>
                  </a:extLst>
                </p:cNvPr>
                <p:cNvCxnSpPr/>
                <p:nvPr/>
              </p:nvCxnSpPr>
              <p:spPr>
                <a:xfrm>
                  <a:off x="0" y="130628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7579E8F3-5233-418C-AEC5-F75DC38ACDEF}"/>
                    </a:ext>
                  </a:extLst>
                </p:cNvPr>
                <p:cNvCxnSpPr/>
                <p:nvPr/>
              </p:nvCxnSpPr>
              <p:spPr>
                <a:xfrm>
                  <a:off x="0" y="228599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8AF5C722-A59C-4548-A78C-2345421CFC5B}"/>
                    </a:ext>
                  </a:extLst>
                </p:cNvPr>
                <p:cNvCxnSpPr/>
                <p:nvPr/>
              </p:nvCxnSpPr>
              <p:spPr>
                <a:xfrm>
                  <a:off x="0" y="195942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FF13D5CD-6DDC-4084-B2C7-FDF30A5CFA7D}"/>
                    </a:ext>
                  </a:extLst>
                </p:cNvPr>
                <p:cNvCxnSpPr/>
                <p:nvPr/>
              </p:nvCxnSpPr>
              <p:spPr>
                <a:xfrm>
                  <a:off x="0" y="293913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D7BC1EF2-4039-47AD-BD61-3AB0165C5F48}"/>
                    </a:ext>
                  </a:extLst>
                </p:cNvPr>
                <p:cNvCxnSpPr/>
                <p:nvPr/>
              </p:nvCxnSpPr>
              <p:spPr>
                <a:xfrm>
                  <a:off x="0" y="261256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449BF3C1-748F-448A-BD0C-09206B9E5160}"/>
                    </a:ext>
                  </a:extLst>
                </p:cNvPr>
                <p:cNvCxnSpPr/>
                <p:nvPr/>
              </p:nvCxnSpPr>
              <p:spPr>
                <a:xfrm>
                  <a:off x="0" y="3592281"/>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C2D8A61B-9F96-4CCA-8C5F-F2946CB4AC21}"/>
                    </a:ext>
                  </a:extLst>
                </p:cNvPr>
                <p:cNvCxnSpPr/>
                <p:nvPr/>
              </p:nvCxnSpPr>
              <p:spPr>
                <a:xfrm>
                  <a:off x="0" y="3265710"/>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43AA27A5-2ECA-4563-853C-8E000E0E219D}"/>
                    </a:ext>
                  </a:extLst>
                </p:cNvPr>
                <p:cNvCxnSpPr/>
                <p:nvPr/>
              </p:nvCxnSpPr>
              <p:spPr>
                <a:xfrm>
                  <a:off x="0" y="4245423"/>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FE237B36-493C-4D63-AE3D-2895039F2098}"/>
                    </a:ext>
                  </a:extLst>
                </p:cNvPr>
                <p:cNvCxnSpPr/>
                <p:nvPr/>
              </p:nvCxnSpPr>
              <p:spPr>
                <a:xfrm>
                  <a:off x="0" y="3918852"/>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C61F7156-CFDC-453A-8600-BFB0308C1EED}"/>
                    </a:ext>
                  </a:extLst>
                </p:cNvPr>
                <p:cNvCxnSpPr/>
                <p:nvPr/>
              </p:nvCxnSpPr>
              <p:spPr>
                <a:xfrm>
                  <a:off x="0" y="4898565"/>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5D9B0D5-F782-4988-A201-54C8A8781601}"/>
                    </a:ext>
                  </a:extLst>
                </p:cNvPr>
                <p:cNvCxnSpPr/>
                <p:nvPr/>
              </p:nvCxnSpPr>
              <p:spPr>
                <a:xfrm>
                  <a:off x="0" y="4571994"/>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7E95871F-98D2-45D8-839E-862CC3E19F06}"/>
                    </a:ext>
                  </a:extLst>
                </p:cNvPr>
                <p:cNvCxnSpPr/>
                <p:nvPr/>
              </p:nvCxnSpPr>
              <p:spPr>
                <a:xfrm>
                  <a:off x="0" y="6204849"/>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9D3F01A2-DF4E-477F-ADD3-45C5320AC6AA}"/>
                    </a:ext>
                  </a:extLst>
                </p:cNvPr>
                <p:cNvCxnSpPr/>
                <p:nvPr/>
              </p:nvCxnSpPr>
              <p:spPr>
                <a:xfrm>
                  <a:off x="0" y="5225136"/>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BCEFF40D-D627-4E9B-A0F1-99E0118F85CD}"/>
                    </a:ext>
                  </a:extLst>
                </p:cNvPr>
                <p:cNvCxnSpPr/>
                <p:nvPr/>
              </p:nvCxnSpPr>
              <p:spPr>
                <a:xfrm>
                  <a:off x="0" y="5551707"/>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D3DF13EE-50B3-421B-869D-C83D8FBFFBAE}"/>
                    </a:ext>
                  </a:extLst>
                </p:cNvPr>
                <p:cNvCxnSpPr/>
                <p:nvPr/>
              </p:nvCxnSpPr>
              <p:spPr>
                <a:xfrm>
                  <a:off x="0" y="5878278"/>
                  <a:ext cx="290286" cy="0"/>
                </a:xfrm>
                <a:prstGeom prst="line">
                  <a:avLst/>
                </a:prstGeom>
                <a:ln w="6350">
                  <a:solidFill>
                    <a:srgbClr val="DBDBDB">
                      <a:alpha val="20000"/>
                    </a:srgbClr>
                  </a:solidFill>
                </a:ln>
              </p:spPr>
              <p:style>
                <a:lnRef idx="1">
                  <a:schemeClr val="accent1"/>
                </a:lnRef>
                <a:fillRef idx="0">
                  <a:schemeClr val="accent1"/>
                </a:fillRef>
                <a:effectRef idx="0">
                  <a:schemeClr val="accent1"/>
                </a:effectRef>
                <a:fontRef idx="minor">
                  <a:schemeClr val="tx1"/>
                </a:fontRef>
              </p:style>
            </p:cxnSp>
          </p:grpSp>
        </p:grpSp>
      </p:grpSp>
      <p:grpSp>
        <p:nvGrpSpPr>
          <p:cNvPr id="30" name="Master Grid Edge">
            <a:extLst>
              <a:ext uri="{FF2B5EF4-FFF2-40B4-BE49-F238E27FC236}">
                <a16:creationId xmlns:a16="http://schemas.microsoft.com/office/drawing/2014/main" id="{41418BFA-A91B-4B61-9FA9-3B2768EF5BB6}"/>
              </a:ext>
            </a:extLst>
          </p:cNvPr>
          <p:cNvGrpSpPr/>
          <p:nvPr userDrawn="1"/>
        </p:nvGrpSpPr>
        <p:grpSpPr>
          <a:xfrm>
            <a:off x="-435429" y="-435426"/>
            <a:ext cx="13043121" cy="7728852"/>
            <a:chOff x="-435429" y="-435426"/>
            <a:chExt cx="13043121" cy="7728852"/>
          </a:xfrm>
        </p:grpSpPr>
        <p:grpSp>
          <p:nvGrpSpPr>
            <p:cNvPr id="28" name="Group 27">
              <a:extLst>
                <a:ext uri="{FF2B5EF4-FFF2-40B4-BE49-F238E27FC236}">
                  <a16:creationId xmlns:a16="http://schemas.microsoft.com/office/drawing/2014/main" id="{D6427D9B-3B8B-4C38-9C39-5EF7E502DBA0}"/>
                </a:ext>
              </a:extLst>
            </p:cNvPr>
            <p:cNvGrpSpPr/>
            <p:nvPr userDrawn="1"/>
          </p:nvGrpSpPr>
          <p:grpSpPr>
            <a:xfrm>
              <a:off x="-435429" y="-435426"/>
              <a:ext cx="13043121" cy="7728852"/>
              <a:chOff x="-435429" y="-435426"/>
              <a:chExt cx="13043121" cy="7728852"/>
            </a:xfrm>
          </p:grpSpPr>
          <p:cxnSp>
            <p:nvCxnSpPr>
              <p:cNvPr id="1372" name="Straight Connector 1371">
                <a:extLst>
                  <a:ext uri="{FF2B5EF4-FFF2-40B4-BE49-F238E27FC236}">
                    <a16:creationId xmlns:a16="http://schemas.microsoft.com/office/drawing/2014/main" id="{0D48C6F6-C67A-4B0B-B83C-83FFE41B7A91}"/>
                  </a:ext>
                </a:extLst>
              </p:cNvPr>
              <p:cNvCxnSpPr/>
              <p:nvPr userDrawn="1"/>
            </p:nvCxnSpPr>
            <p:spPr>
              <a:xfrm>
                <a:off x="-435429" y="48985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3" name="Straight Connector 1372">
                <a:extLst>
                  <a:ext uri="{FF2B5EF4-FFF2-40B4-BE49-F238E27FC236}">
                    <a16:creationId xmlns:a16="http://schemas.microsoft.com/office/drawing/2014/main" id="{8FE3C9B7-A179-4ABC-9EFA-E64C716A22AA}"/>
                  </a:ext>
                </a:extLst>
              </p:cNvPr>
              <p:cNvCxnSpPr/>
              <p:nvPr userDrawn="1"/>
            </p:nvCxnSpPr>
            <p:spPr>
              <a:xfrm>
                <a:off x="-435429" y="3265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4" name="Straight Connector 1373">
                <a:extLst>
                  <a:ext uri="{FF2B5EF4-FFF2-40B4-BE49-F238E27FC236}">
                    <a16:creationId xmlns:a16="http://schemas.microsoft.com/office/drawing/2014/main" id="{E2A92BC7-4BD2-46A9-8859-77DBDB17E323}"/>
                  </a:ext>
                </a:extLst>
              </p:cNvPr>
              <p:cNvCxnSpPr/>
              <p:nvPr userDrawn="1"/>
            </p:nvCxnSpPr>
            <p:spPr>
              <a:xfrm>
                <a:off x="-435429" y="81642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a:extLst>
                  <a:ext uri="{FF2B5EF4-FFF2-40B4-BE49-F238E27FC236}">
                    <a16:creationId xmlns:a16="http://schemas.microsoft.com/office/drawing/2014/main" id="{4CA4EEE7-B75B-49B7-8459-BDC1C0DC2F21}"/>
                  </a:ext>
                </a:extLst>
              </p:cNvPr>
              <p:cNvCxnSpPr/>
              <p:nvPr userDrawn="1"/>
            </p:nvCxnSpPr>
            <p:spPr>
              <a:xfrm>
                <a:off x="-435429" y="6531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6" name="Straight Connector 1375">
                <a:extLst>
                  <a:ext uri="{FF2B5EF4-FFF2-40B4-BE49-F238E27FC236}">
                    <a16:creationId xmlns:a16="http://schemas.microsoft.com/office/drawing/2014/main" id="{5115D53E-92C1-4E8B-A0DC-15EA4127FA95}"/>
                  </a:ext>
                </a:extLst>
              </p:cNvPr>
              <p:cNvCxnSpPr/>
              <p:nvPr userDrawn="1"/>
            </p:nvCxnSpPr>
            <p:spPr>
              <a:xfrm>
                <a:off x="-435429" y="114299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7" name="Straight Connector 1376">
                <a:extLst>
                  <a:ext uri="{FF2B5EF4-FFF2-40B4-BE49-F238E27FC236}">
                    <a16:creationId xmlns:a16="http://schemas.microsoft.com/office/drawing/2014/main" id="{A93C7B30-888B-4742-88C6-ECD3AB574BE0}"/>
                  </a:ext>
                </a:extLst>
              </p:cNvPr>
              <p:cNvCxnSpPr/>
              <p:nvPr userDrawn="1"/>
            </p:nvCxnSpPr>
            <p:spPr>
              <a:xfrm>
                <a:off x="-435429" y="9797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8" name="Straight Connector 1377">
                <a:extLst>
                  <a:ext uri="{FF2B5EF4-FFF2-40B4-BE49-F238E27FC236}">
                    <a16:creationId xmlns:a16="http://schemas.microsoft.com/office/drawing/2014/main" id="{3C9085B0-4123-496B-8745-1EC1EE0DB992}"/>
                  </a:ext>
                </a:extLst>
              </p:cNvPr>
              <p:cNvCxnSpPr/>
              <p:nvPr userDrawn="1"/>
            </p:nvCxnSpPr>
            <p:spPr>
              <a:xfrm>
                <a:off x="-435429" y="146956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79" name="Straight Connector 1378">
                <a:extLst>
                  <a:ext uri="{FF2B5EF4-FFF2-40B4-BE49-F238E27FC236}">
                    <a16:creationId xmlns:a16="http://schemas.microsoft.com/office/drawing/2014/main" id="{CAD4C804-2FB1-454C-B59B-07C4CF426D47}"/>
                  </a:ext>
                </a:extLst>
              </p:cNvPr>
              <p:cNvCxnSpPr/>
              <p:nvPr userDrawn="1"/>
            </p:nvCxnSpPr>
            <p:spPr>
              <a:xfrm>
                <a:off x="-435429" y="13062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0" name="Straight Connector 1379">
                <a:extLst>
                  <a:ext uri="{FF2B5EF4-FFF2-40B4-BE49-F238E27FC236}">
                    <a16:creationId xmlns:a16="http://schemas.microsoft.com/office/drawing/2014/main" id="{3D11F836-0FE4-4E95-96CE-104A2D76FE2B}"/>
                  </a:ext>
                </a:extLst>
              </p:cNvPr>
              <p:cNvCxnSpPr/>
              <p:nvPr userDrawn="1"/>
            </p:nvCxnSpPr>
            <p:spPr>
              <a:xfrm>
                <a:off x="-435429" y="179613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1" name="Straight Connector 1380">
                <a:extLst>
                  <a:ext uri="{FF2B5EF4-FFF2-40B4-BE49-F238E27FC236}">
                    <a16:creationId xmlns:a16="http://schemas.microsoft.com/office/drawing/2014/main" id="{C6967465-01D9-4715-8A57-A31C9DF8260F}"/>
                  </a:ext>
                </a:extLst>
              </p:cNvPr>
              <p:cNvCxnSpPr/>
              <p:nvPr userDrawn="1"/>
            </p:nvCxnSpPr>
            <p:spPr>
              <a:xfrm>
                <a:off x="-435429" y="16328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2" name="Straight Connector 1381">
                <a:extLst>
                  <a:ext uri="{FF2B5EF4-FFF2-40B4-BE49-F238E27FC236}">
                    <a16:creationId xmlns:a16="http://schemas.microsoft.com/office/drawing/2014/main" id="{3DDC8228-B10D-4D8E-9206-B28493C02FA0}"/>
                  </a:ext>
                </a:extLst>
              </p:cNvPr>
              <p:cNvCxnSpPr/>
              <p:nvPr userDrawn="1"/>
            </p:nvCxnSpPr>
            <p:spPr>
              <a:xfrm>
                <a:off x="-435429" y="212270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3" name="Straight Connector 1382">
                <a:extLst>
                  <a:ext uri="{FF2B5EF4-FFF2-40B4-BE49-F238E27FC236}">
                    <a16:creationId xmlns:a16="http://schemas.microsoft.com/office/drawing/2014/main" id="{DC26D17E-F53E-47FE-841D-E40C315D6D8B}"/>
                  </a:ext>
                </a:extLst>
              </p:cNvPr>
              <p:cNvCxnSpPr/>
              <p:nvPr userDrawn="1"/>
            </p:nvCxnSpPr>
            <p:spPr>
              <a:xfrm>
                <a:off x="-435429" y="195942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a:extLst>
                  <a:ext uri="{FF2B5EF4-FFF2-40B4-BE49-F238E27FC236}">
                    <a16:creationId xmlns:a16="http://schemas.microsoft.com/office/drawing/2014/main" id="{B73DA299-4D72-49FC-BE54-93714874307A}"/>
                  </a:ext>
                </a:extLst>
              </p:cNvPr>
              <p:cNvCxnSpPr/>
              <p:nvPr userDrawn="1"/>
            </p:nvCxnSpPr>
            <p:spPr>
              <a:xfrm>
                <a:off x="-435429" y="244928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5" name="Straight Connector 1384">
                <a:extLst>
                  <a:ext uri="{FF2B5EF4-FFF2-40B4-BE49-F238E27FC236}">
                    <a16:creationId xmlns:a16="http://schemas.microsoft.com/office/drawing/2014/main" id="{17920ECC-BC43-4AF0-B255-2BA40C6F6CD7}"/>
                  </a:ext>
                </a:extLst>
              </p:cNvPr>
              <p:cNvCxnSpPr/>
              <p:nvPr userDrawn="1"/>
            </p:nvCxnSpPr>
            <p:spPr>
              <a:xfrm>
                <a:off x="-435429" y="228599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6" name="Straight Connector 1385">
                <a:extLst>
                  <a:ext uri="{FF2B5EF4-FFF2-40B4-BE49-F238E27FC236}">
                    <a16:creationId xmlns:a16="http://schemas.microsoft.com/office/drawing/2014/main" id="{8FB481FB-0292-4FCA-8B3E-12A62FCFEF1D}"/>
                  </a:ext>
                </a:extLst>
              </p:cNvPr>
              <p:cNvCxnSpPr/>
              <p:nvPr userDrawn="1"/>
            </p:nvCxnSpPr>
            <p:spPr>
              <a:xfrm>
                <a:off x="-435429" y="277585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7" name="Straight Connector 1386">
                <a:extLst>
                  <a:ext uri="{FF2B5EF4-FFF2-40B4-BE49-F238E27FC236}">
                    <a16:creationId xmlns:a16="http://schemas.microsoft.com/office/drawing/2014/main" id="{D703CB35-60BE-4D86-8215-CE6E2C378AB7}"/>
                  </a:ext>
                </a:extLst>
              </p:cNvPr>
              <p:cNvCxnSpPr/>
              <p:nvPr userDrawn="1"/>
            </p:nvCxnSpPr>
            <p:spPr>
              <a:xfrm>
                <a:off x="-435429" y="261256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a:extLst>
                  <a:ext uri="{FF2B5EF4-FFF2-40B4-BE49-F238E27FC236}">
                    <a16:creationId xmlns:a16="http://schemas.microsoft.com/office/drawing/2014/main" id="{95ED6DEF-8382-41F0-BA34-D1990921C17C}"/>
                  </a:ext>
                </a:extLst>
              </p:cNvPr>
              <p:cNvCxnSpPr/>
              <p:nvPr userDrawn="1"/>
            </p:nvCxnSpPr>
            <p:spPr>
              <a:xfrm>
                <a:off x="-435429" y="310242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89" name="Straight Connector 1388">
                <a:extLst>
                  <a:ext uri="{FF2B5EF4-FFF2-40B4-BE49-F238E27FC236}">
                    <a16:creationId xmlns:a16="http://schemas.microsoft.com/office/drawing/2014/main" id="{6C27E6DB-0F15-4E2D-8E21-C678DBB75C0B}"/>
                  </a:ext>
                </a:extLst>
              </p:cNvPr>
              <p:cNvCxnSpPr/>
              <p:nvPr userDrawn="1"/>
            </p:nvCxnSpPr>
            <p:spPr>
              <a:xfrm>
                <a:off x="-435429" y="293913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0" name="Straight Connector 1389">
                <a:extLst>
                  <a:ext uri="{FF2B5EF4-FFF2-40B4-BE49-F238E27FC236}">
                    <a16:creationId xmlns:a16="http://schemas.microsoft.com/office/drawing/2014/main" id="{BF769C77-89F5-4BBE-A43F-8B11A5BDFDFA}"/>
                  </a:ext>
                </a:extLst>
              </p:cNvPr>
              <p:cNvCxnSpPr/>
              <p:nvPr userDrawn="1"/>
            </p:nvCxnSpPr>
            <p:spPr>
              <a:xfrm>
                <a:off x="-435429" y="342899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DF5C9025-ECF3-4784-8CA7-922D9F05A0E5}"/>
                  </a:ext>
                </a:extLst>
              </p:cNvPr>
              <p:cNvCxnSpPr/>
              <p:nvPr userDrawn="1"/>
            </p:nvCxnSpPr>
            <p:spPr>
              <a:xfrm>
                <a:off x="-435429" y="326570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a:extLst>
                  <a:ext uri="{FF2B5EF4-FFF2-40B4-BE49-F238E27FC236}">
                    <a16:creationId xmlns:a16="http://schemas.microsoft.com/office/drawing/2014/main" id="{64CCA04E-0AAB-486A-86C5-306D99AF5676}"/>
                  </a:ext>
                </a:extLst>
              </p:cNvPr>
              <p:cNvCxnSpPr/>
              <p:nvPr userDrawn="1"/>
            </p:nvCxnSpPr>
            <p:spPr>
              <a:xfrm>
                <a:off x="-435429" y="375556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393" name="Straight Connector 1392">
                <a:extLst>
                  <a:ext uri="{FF2B5EF4-FFF2-40B4-BE49-F238E27FC236}">
                    <a16:creationId xmlns:a16="http://schemas.microsoft.com/office/drawing/2014/main" id="{210C58CF-20D4-4750-88FB-AC86507F47CA}"/>
                  </a:ext>
                </a:extLst>
              </p:cNvPr>
              <p:cNvCxnSpPr/>
              <p:nvPr userDrawn="1"/>
            </p:nvCxnSpPr>
            <p:spPr>
              <a:xfrm>
                <a:off x="-435429" y="359227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39" name="Straight Connector 1438">
                <a:extLst>
                  <a:ext uri="{FF2B5EF4-FFF2-40B4-BE49-F238E27FC236}">
                    <a16:creationId xmlns:a16="http://schemas.microsoft.com/office/drawing/2014/main" id="{EB1C2386-EBDC-4313-AD95-BC1EA3B00D44}"/>
                  </a:ext>
                </a:extLst>
              </p:cNvPr>
              <p:cNvCxnSpPr/>
              <p:nvPr userDrawn="1"/>
            </p:nvCxnSpPr>
            <p:spPr>
              <a:xfrm>
                <a:off x="-435429" y="408175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0" name="Straight Connector 1439">
                <a:extLst>
                  <a:ext uri="{FF2B5EF4-FFF2-40B4-BE49-F238E27FC236}">
                    <a16:creationId xmlns:a16="http://schemas.microsoft.com/office/drawing/2014/main" id="{2545E5FF-62E2-46A7-8308-13410B2A9EA3}"/>
                  </a:ext>
                </a:extLst>
              </p:cNvPr>
              <p:cNvCxnSpPr/>
              <p:nvPr userDrawn="1"/>
            </p:nvCxnSpPr>
            <p:spPr>
              <a:xfrm>
                <a:off x="-435429" y="391846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1" name="Straight Connector 1440">
                <a:extLst>
                  <a:ext uri="{FF2B5EF4-FFF2-40B4-BE49-F238E27FC236}">
                    <a16:creationId xmlns:a16="http://schemas.microsoft.com/office/drawing/2014/main" id="{7C5E659C-ED93-4A42-B7A2-7AF650A2AD91}"/>
                  </a:ext>
                </a:extLst>
              </p:cNvPr>
              <p:cNvCxnSpPr/>
              <p:nvPr userDrawn="1"/>
            </p:nvCxnSpPr>
            <p:spPr>
              <a:xfrm>
                <a:off x="-435429" y="440832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2" name="Straight Connector 1441">
                <a:extLst>
                  <a:ext uri="{FF2B5EF4-FFF2-40B4-BE49-F238E27FC236}">
                    <a16:creationId xmlns:a16="http://schemas.microsoft.com/office/drawing/2014/main" id="{29953017-3E4A-4B60-8EB9-F4E96C8A8677}"/>
                  </a:ext>
                </a:extLst>
              </p:cNvPr>
              <p:cNvCxnSpPr/>
              <p:nvPr userDrawn="1"/>
            </p:nvCxnSpPr>
            <p:spPr>
              <a:xfrm>
                <a:off x="-435429" y="424504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3" name="Straight Connector 1442">
                <a:extLst>
                  <a:ext uri="{FF2B5EF4-FFF2-40B4-BE49-F238E27FC236}">
                    <a16:creationId xmlns:a16="http://schemas.microsoft.com/office/drawing/2014/main" id="{D21B177D-3A5E-41D0-A723-CC1E031D6DAC}"/>
                  </a:ext>
                </a:extLst>
              </p:cNvPr>
              <p:cNvCxnSpPr/>
              <p:nvPr userDrawn="1"/>
            </p:nvCxnSpPr>
            <p:spPr>
              <a:xfrm>
                <a:off x="-435429" y="473489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4" name="Straight Connector 1443">
                <a:extLst>
                  <a:ext uri="{FF2B5EF4-FFF2-40B4-BE49-F238E27FC236}">
                    <a16:creationId xmlns:a16="http://schemas.microsoft.com/office/drawing/2014/main" id="{F1187375-C4BD-4100-AF13-3BB8C653B16D}"/>
                  </a:ext>
                </a:extLst>
              </p:cNvPr>
              <p:cNvCxnSpPr/>
              <p:nvPr userDrawn="1"/>
            </p:nvCxnSpPr>
            <p:spPr>
              <a:xfrm>
                <a:off x="-435429" y="457161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5" name="Straight Connector 1444">
                <a:extLst>
                  <a:ext uri="{FF2B5EF4-FFF2-40B4-BE49-F238E27FC236}">
                    <a16:creationId xmlns:a16="http://schemas.microsoft.com/office/drawing/2014/main" id="{F56B7F69-9FDA-41A9-8F04-515EA15E2AE5}"/>
                  </a:ext>
                </a:extLst>
              </p:cNvPr>
              <p:cNvCxnSpPr/>
              <p:nvPr userDrawn="1"/>
            </p:nvCxnSpPr>
            <p:spPr>
              <a:xfrm>
                <a:off x="-435429" y="50614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7" name="Straight Connector 1446">
                <a:extLst>
                  <a:ext uri="{FF2B5EF4-FFF2-40B4-BE49-F238E27FC236}">
                    <a16:creationId xmlns:a16="http://schemas.microsoft.com/office/drawing/2014/main" id="{869A711C-75DA-45CC-A10E-093533BD0499}"/>
                  </a:ext>
                </a:extLst>
              </p:cNvPr>
              <p:cNvCxnSpPr/>
              <p:nvPr userDrawn="1"/>
            </p:nvCxnSpPr>
            <p:spPr>
              <a:xfrm>
                <a:off x="-435429" y="53880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8" name="Straight Connector 1447">
                <a:extLst>
                  <a:ext uri="{FF2B5EF4-FFF2-40B4-BE49-F238E27FC236}">
                    <a16:creationId xmlns:a16="http://schemas.microsoft.com/office/drawing/2014/main" id="{D2BCB45F-F437-4A94-AF89-688ED352AD66}"/>
                  </a:ext>
                </a:extLst>
              </p:cNvPr>
              <p:cNvCxnSpPr/>
              <p:nvPr userDrawn="1"/>
            </p:nvCxnSpPr>
            <p:spPr>
              <a:xfrm>
                <a:off x="-435429" y="522475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49" name="Straight Connector 1448">
                <a:extLst>
                  <a:ext uri="{FF2B5EF4-FFF2-40B4-BE49-F238E27FC236}">
                    <a16:creationId xmlns:a16="http://schemas.microsoft.com/office/drawing/2014/main" id="{681D650B-5525-43F3-9C5E-954EC60B80D7}"/>
                  </a:ext>
                </a:extLst>
              </p:cNvPr>
              <p:cNvCxnSpPr/>
              <p:nvPr userDrawn="1"/>
            </p:nvCxnSpPr>
            <p:spPr>
              <a:xfrm>
                <a:off x="-435429" y="57146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0" name="Straight Connector 1449">
                <a:extLst>
                  <a:ext uri="{FF2B5EF4-FFF2-40B4-BE49-F238E27FC236}">
                    <a16:creationId xmlns:a16="http://schemas.microsoft.com/office/drawing/2014/main" id="{930CB92A-1176-485B-92E3-68071683998D}"/>
                  </a:ext>
                </a:extLst>
              </p:cNvPr>
              <p:cNvCxnSpPr/>
              <p:nvPr userDrawn="1"/>
            </p:nvCxnSpPr>
            <p:spPr>
              <a:xfrm>
                <a:off x="-435429" y="555132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1" name="Straight Connector 1450">
                <a:extLst>
                  <a:ext uri="{FF2B5EF4-FFF2-40B4-BE49-F238E27FC236}">
                    <a16:creationId xmlns:a16="http://schemas.microsoft.com/office/drawing/2014/main" id="{72FEFD80-28A4-4DDC-8994-99287014CA12}"/>
                  </a:ext>
                </a:extLst>
              </p:cNvPr>
              <p:cNvCxnSpPr/>
              <p:nvPr userDrawn="1"/>
            </p:nvCxnSpPr>
            <p:spPr>
              <a:xfrm>
                <a:off x="-435429" y="60411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2" name="Straight Connector 1451">
                <a:extLst>
                  <a:ext uri="{FF2B5EF4-FFF2-40B4-BE49-F238E27FC236}">
                    <a16:creationId xmlns:a16="http://schemas.microsoft.com/office/drawing/2014/main" id="{698410CF-6AE7-4DC6-B502-EE95E4096A8F}"/>
                  </a:ext>
                </a:extLst>
              </p:cNvPr>
              <p:cNvCxnSpPr/>
              <p:nvPr userDrawn="1"/>
            </p:nvCxnSpPr>
            <p:spPr>
              <a:xfrm>
                <a:off x="-435429" y="587789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3" name="Straight Connector 1452">
                <a:extLst>
                  <a:ext uri="{FF2B5EF4-FFF2-40B4-BE49-F238E27FC236}">
                    <a16:creationId xmlns:a16="http://schemas.microsoft.com/office/drawing/2014/main" id="{A2FD97CB-6390-4504-A4DB-BD17752E831C}"/>
                  </a:ext>
                </a:extLst>
              </p:cNvPr>
              <p:cNvCxnSpPr/>
              <p:nvPr userDrawn="1"/>
            </p:nvCxnSpPr>
            <p:spPr>
              <a:xfrm>
                <a:off x="-435429" y="63677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454" name="Straight Connector 1453">
                <a:extLst>
                  <a:ext uri="{FF2B5EF4-FFF2-40B4-BE49-F238E27FC236}">
                    <a16:creationId xmlns:a16="http://schemas.microsoft.com/office/drawing/2014/main" id="{8E71966A-02B1-4CF9-9835-2AFFF7DF38EF}"/>
                  </a:ext>
                </a:extLst>
              </p:cNvPr>
              <p:cNvCxnSpPr/>
              <p:nvPr userDrawn="1"/>
            </p:nvCxnSpPr>
            <p:spPr>
              <a:xfrm>
                <a:off x="-435429" y="620446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F98703EC-10A7-47FA-8C56-ACFE6CA2B4AF}"/>
                  </a:ext>
                </a:extLst>
              </p:cNvPr>
              <p:cNvCxnSpPr/>
              <p:nvPr userDrawn="1"/>
            </p:nvCxnSpPr>
            <p:spPr>
              <a:xfrm>
                <a:off x="49427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ABA3C1DF-4FC6-41D8-B732-A90172FBA3EE}"/>
                  </a:ext>
                </a:extLst>
              </p:cNvPr>
              <p:cNvCxnSpPr/>
              <p:nvPr userDrawn="1"/>
            </p:nvCxnSpPr>
            <p:spPr>
              <a:xfrm>
                <a:off x="32951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6FEF131F-8B52-4BD9-B4AA-801E5E3C4EB3}"/>
                  </a:ext>
                </a:extLst>
              </p:cNvPr>
              <p:cNvCxnSpPr/>
              <p:nvPr userDrawn="1"/>
            </p:nvCxnSpPr>
            <p:spPr>
              <a:xfrm>
                <a:off x="82378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D2018C6D-9BB5-49A1-9203-2A68B7C1355B}"/>
                  </a:ext>
                </a:extLst>
              </p:cNvPr>
              <p:cNvCxnSpPr/>
              <p:nvPr userDrawn="1"/>
            </p:nvCxnSpPr>
            <p:spPr>
              <a:xfrm>
                <a:off x="65902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a:extLst>
                  <a:ext uri="{FF2B5EF4-FFF2-40B4-BE49-F238E27FC236}">
                    <a16:creationId xmlns:a16="http://schemas.microsoft.com/office/drawing/2014/main" id="{42308FD5-86CC-4F45-A75A-8D9831456BAF}"/>
                  </a:ext>
                </a:extLst>
              </p:cNvPr>
              <p:cNvCxnSpPr/>
              <p:nvPr userDrawn="1"/>
            </p:nvCxnSpPr>
            <p:spPr>
              <a:xfrm>
                <a:off x="115330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8551B858-C413-4262-9E3C-78E7425776A1}"/>
                  </a:ext>
                </a:extLst>
              </p:cNvPr>
              <p:cNvCxnSpPr/>
              <p:nvPr userDrawn="1"/>
            </p:nvCxnSpPr>
            <p:spPr>
              <a:xfrm>
                <a:off x="98854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29CB8798-9C96-44A3-9775-E07A5A434AAB}"/>
                  </a:ext>
                </a:extLst>
              </p:cNvPr>
              <p:cNvCxnSpPr/>
              <p:nvPr userDrawn="1"/>
            </p:nvCxnSpPr>
            <p:spPr>
              <a:xfrm>
                <a:off x="148281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55ADA04C-C258-47C9-8E78-FB8230EBEE4D}"/>
                  </a:ext>
                </a:extLst>
              </p:cNvPr>
              <p:cNvCxnSpPr/>
              <p:nvPr userDrawn="1"/>
            </p:nvCxnSpPr>
            <p:spPr>
              <a:xfrm>
                <a:off x="131805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2" name="Straight Connector 1091">
                <a:extLst>
                  <a:ext uri="{FF2B5EF4-FFF2-40B4-BE49-F238E27FC236}">
                    <a16:creationId xmlns:a16="http://schemas.microsoft.com/office/drawing/2014/main" id="{8A42789B-A802-41DE-A9CF-AFB96BF909DE}"/>
                  </a:ext>
                </a:extLst>
              </p:cNvPr>
              <p:cNvCxnSpPr/>
              <p:nvPr userDrawn="1"/>
            </p:nvCxnSpPr>
            <p:spPr>
              <a:xfrm>
                <a:off x="181232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3" name="Straight Connector 1092">
                <a:extLst>
                  <a:ext uri="{FF2B5EF4-FFF2-40B4-BE49-F238E27FC236}">
                    <a16:creationId xmlns:a16="http://schemas.microsoft.com/office/drawing/2014/main" id="{7AF31126-7AE0-4F67-91EE-574F98393F45}"/>
                  </a:ext>
                </a:extLst>
              </p:cNvPr>
              <p:cNvCxnSpPr/>
              <p:nvPr userDrawn="1"/>
            </p:nvCxnSpPr>
            <p:spPr>
              <a:xfrm>
                <a:off x="164757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4" name="Straight Connector 1093">
                <a:extLst>
                  <a:ext uri="{FF2B5EF4-FFF2-40B4-BE49-F238E27FC236}">
                    <a16:creationId xmlns:a16="http://schemas.microsoft.com/office/drawing/2014/main" id="{0A47E2A5-1A02-4067-8018-FC8CCFA7DA46}"/>
                  </a:ext>
                </a:extLst>
              </p:cNvPr>
              <p:cNvCxnSpPr/>
              <p:nvPr userDrawn="1"/>
            </p:nvCxnSpPr>
            <p:spPr>
              <a:xfrm>
                <a:off x="214184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a16="http://schemas.microsoft.com/office/drawing/2014/main" id="{A3FC942A-4AB1-4A97-87A5-D1D40F79FE8B}"/>
                  </a:ext>
                </a:extLst>
              </p:cNvPr>
              <p:cNvCxnSpPr/>
              <p:nvPr userDrawn="1"/>
            </p:nvCxnSpPr>
            <p:spPr>
              <a:xfrm>
                <a:off x="197708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a:extLst>
                  <a:ext uri="{FF2B5EF4-FFF2-40B4-BE49-F238E27FC236}">
                    <a16:creationId xmlns:a16="http://schemas.microsoft.com/office/drawing/2014/main" id="{E1DDD30E-A94E-4110-AB62-879750779D42}"/>
                  </a:ext>
                </a:extLst>
              </p:cNvPr>
              <p:cNvCxnSpPr/>
              <p:nvPr userDrawn="1"/>
            </p:nvCxnSpPr>
            <p:spPr>
              <a:xfrm>
                <a:off x="247135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a:extLst>
                  <a:ext uri="{FF2B5EF4-FFF2-40B4-BE49-F238E27FC236}">
                    <a16:creationId xmlns:a16="http://schemas.microsoft.com/office/drawing/2014/main" id="{2E8B6C68-E726-4A2F-A0A2-CB9590DD59C4}"/>
                  </a:ext>
                </a:extLst>
              </p:cNvPr>
              <p:cNvCxnSpPr/>
              <p:nvPr userDrawn="1"/>
            </p:nvCxnSpPr>
            <p:spPr>
              <a:xfrm>
                <a:off x="230659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7935BA12-98AC-4B8B-9E42-9E29ECC5B250}"/>
                  </a:ext>
                </a:extLst>
              </p:cNvPr>
              <p:cNvCxnSpPr/>
              <p:nvPr userDrawn="1"/>
            </p:nvCxnSpPr>
            <p:spPr>
              <a:xfrm>
                <a:off x="280087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a16="http://schemas.microsoft.com/office/drawing/2014/main" id="{986D70DC-08EA-4384-96B6-19C8AA216CF8}"/>
                  </a:ext>
                </a:extLst>
              </p:cNvPr>
              <p:cNvCxnSpPr/>
              <p:nvPr userDrawn="1"/>
            </p:nvCxnSpPr>
            <p:spPr>
              <a:xfrm>
                <a:off x="263611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9EFB890D-E70C-46B1-B15B-8F619540DC47}"/>
                  </a:ext>
                </a:extLst>
              </p:cNvPr>
              <p:cNvCxnSpPr/>
              <p:nvPr userDrawn="1"/>
            </p:nvCxnSpPr>
            <p:spPr>
              <a:xfrm>
                <a:off x="313038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a:extLst>
                  <a:ext uri="{FF2B5EF4-FFF2-40B4-BE49-F238E27FC236}">
                    <a16:creationId xmlns:a16="http://schemas.microsoft.com/office/drawing/2014/main" id="{41CDCC37-3C7F-4934-874F-F17D98D6363C}"/>
                  </a:ext>
                </a:extLst>
              </p:cNvPr>
              <p:cNvCxnSpPr/>
              <p:nvPr userDrawn="1"/>
            </p:nvCxnSpPr>
            <p:spPr>
              <a:xfrm>
                <a:off x="296562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E825F627-1927-40CE-A15D-32B2C85A90D7}"/>
                  </a:ext>
                </a:extLst>
              </p:cNvPr>
              <p:cNvCxnSpPr/>
              <p:nvPr userDrawn="1"/>
            </p:nvCxnSpPr>
            <p:spPr>
              <a:xfrm>
                <a:off x="345989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5A008E69-4B12-47AC-B2C3-4C489158DA59}"/>
                  </a:ext>
                </a:extLst>
              </p:cNvPr>
              <p:cNvCxnSpPr/>
              <p:nvPr userDrawn="1"/>
            </p:nvCxnSpPr>
            <p:spPr>
              <a:xfrm>
                <a:off x="329514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A0153B53-BD9F-4B99-ADF8-C319FBC736DA}"/>
                  </a:ext>
                </a:extLst>
              </p:cNvPr>
              <p:cNvCxnSpPr/>
              <p:nvPr userDrawn="1"/>
            </p:nvCxnSpPr>
            <p:spPr>
              <a:xfrm>
                <a:off x="378941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5E17C78E-64E5-4327-8232-488164712B95}"/>
                  </a:ext>
                </a:extLst>
              </p:cNvPr>
              <p:cNvCxnSpPr/>
              <p:nvPr userDrawn="1"/>
            </p:nvCxnSpPr>
            <p:spPr>
              <a:xfrm>
                <a:off x="362465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9357567C-C855-4B89-81F5-532CDE90DDBD}"/>
                  </a:ext>
                </a:extLst>
              </p:cNvPr>
              <p:cNvCxnSpPr/>
              <p:nvPr userDrawn="1"/>
            </p:nvCxnSpPr>
            <p:spPr>
              <a:xfrm>
                <a:off x="411892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E8F6D05C-4679-4C51-ADF0-0526040CCF68}"/>
                  </a:ext>
                </a:extLst>
              </p:cNvPr>
              <p:cNvCxnSpPr/>
              <p:nvPr userDrawn="1"/>
            </p:nvCxnSpPr>
            <p:spPr>
              <a:xfrm>
                <a:off x="395416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3E7A87FB-11CA-40C0-9F6E-26601EB24796}"/>
                  </a:ext>
                </a:extLst>
              </p:cNvPr>
              <p:cNvCxnSpPr/>
              <p:nvPr userDrawn="1"/>
            </p:nvCxnSpPr>
            <p:spPr>
              <a:xfrm>
                <a:off x="444844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09" name="Straight Connector 1108">
                <a:extLst>
                  <a:ext uri="{FF2B5EF4-FFF2-40B4-BE49-F238E27FC236}">
                    <a16:creationId xmlns:a16="http://schemas.microsoft.com/office/drawing/2014/main" id="{5C281A07-DE87-4630-871F-BA1E6D11E34A}"/>
                  </a:ext>
                </a:extLst>
              </p:cNvPr>
              <p:cNvCxnSpPr/>
              <p:nvPr userDrawn="1"/>
            </p:nvCxnSpPr>
            <p:spPr>
              <a:xfrm>
                <a:off x="428368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023D1E26-0F8D-435A-8AF8-29927CEC8560}"/>
                  </a:ext>
                </a:extLst>
              </p:cNvPr>
              <p:cNvCxnSpPr/>
              <p:nvPr userDrawn="1"/>
            </p:nvCxnSpPr>
            <p:spPr>
              <a:xfrm>
                <a:off x="477795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1" name="Straight Connector 1110">
                <a:extLst>
                  <a:ext uri="{FF2B5EF4-FFF2-40B4-BE49-F238E27FC236}">
                    <a16:creationId xmlns:a16="http://schemas.microsoft.com/office/drawing/2014/main" id="{867AEAF4-69A2-4252-A166-0E38541C1982}"/>
                  </a:ext>
                </a:extLst>
              </p:cNvPr>
              <p:cNvCxnSpPr/>
              <p:nvPr userDrawn="1"/>
            </p:nvCxnSpPr>
            <p:spPr>
              <a:xfrm>
                <a:off x="461319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72B9BBB3-403F-4C83-BE2D-A1827D9323E3}"/>
                  </a:ext>
                </a:extLst>
              </p:cNvPr>
              <p:cNvCxnSpPr/>
              <p:nvPr userDrawn="1"/>
            </p:nvCxnSpPr>
            <p:spPr>
              <a:xfrm>
                <a:off x="510746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1258E0EB-7F1D-4491-A716-8DA0E4676D85}"/>
                  </a:ext>
                </a:extLst>
              </p:cNvPr>
              <p:cNvCxnSpPr/>
              <p:nvPr userDrawn="1"/>
            </p:nvCxnSpPr>
            <p:spPr>
              <a:xfrm>
                <a:off x="494271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8070B698-2BF5-4584-A7A1-C5B5482ACB17}"/>
                  </a:ext>
                </a:extLst>
              </p:cNvPr>
              <p:cNvCxnSpPr/>
              <p:nvPr userDrawn="1"/>
            </p:nvCxnSpPr>
            <p:spPr>
              <a:xfrm>
                <a:off x="543698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a:extLst>
                  <a:ext uri="{FF2B5EF4-FFF2-40B4-BE49-F238E27FC236}">
                    <a16:creationId xmlns:a16="http://schemas.microsoft.com/office/drawing/2014/main" id="{24F7341B-D2E3-4A79-A8FE-53481B448D0D}"/>
                  </a:ext>
                </a:extLst>
              </p:cNvPr>
              <p:cNvCxnSpPr/>
              <p:nvPr userDrawn="1"/>
            </p:nvCxnSpPr>
            <p:spPr>
              <a:xfrm>
                <a:off x="527222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a:extLst>
                  <a:ext uri="{FF2B5EF4-FFF2-40B4-BE49-F238E27FC236}">
                    <a16:creationId xmlns:a16="http://schemas.microsoft.com/office/drawing/2014/main" id="{0420C220-3DFE-4DBD-8FC6-31226C2CFAE6}"/>
                  </a:ext>
                </a:extLst>
              </p:cNvPr>
              <p:cNvCxnSpPr/>
              <p:nvPr userDrawn="1"/>
            </p:nvCxnSpPr>
            <p:spPr>
              <a:xfrm>
                <a:off x="576649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a:extLst>
                  <a:ext uri="{FF2B5EF4-FFF2-40B4-BE49-F238E27FC236}">
                    <a16:creationId xmlns:a16="http://schemas.microsoft.com/office/drawing/2014/main" id="{9C1572BF-60D4-45E2-8275-F9BB6E3D5F19}"/>
                  </a:ext>
                </a:extLst>
              </p:cNvPr>
              <p:cNvCxnSpPr/>
              <p:nvPr userDrawn="1"/>
            </p:nvCxnSpPr>
            <p:spPr>
              <a:xfrm>
                <a:off x="560173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a:extLst>
                  <a:ext uri="{FF2B5EF4-FFF2-40B4-BE49-F238E27FC236}">
                    <a16:creationId xmlns:a16="http://schemas.microsoft.com/office/drawing/2014/main" id="{EA722B74-A1BA-4E83-9B9E-ECF30274C61B}"/>
                  </a:ext>
                </a:extLst>
              </p:cNvPr>
              <p:cNvCxnSpPr/>
              <p:nvPr userDrawn="1"/>
            </p:nvCxnSpPr>
            <p:spPr>
              <a:xfrm>
                <a:off x="609601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a:extLst>
                  <a:ext uri="{FF2B5EF4-FFF2-40B4-BE49-F238E27FC236}">
                    <a16:creationId xmlns:a16="http://schemas.microsoft.com/office/drawing/2014/main" id="{02866627-3DE7-4946-9098-ED97A9511D76}"/>
                  </a:ext>
                </a:extLst>
              </p:cNvPr>
              <p:cNvCxnSpPr/>
              <p:nvPr userDrawn="1"/>
            </p:nvCxnSpPr>
            <p:spPr>
              <a:xfrm>
                <a:off x="593125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a:extLst>
                  <a:ext uri="{FF2B5EF4-FFF2-40B4-BE49-F238E27FC236}">
                    <a16:creationId xmlns:a16="http://schemas.microsoft.com/office/drawing/2014/main" id="{D94C9D49-441D-48F5-BB80-7CEFC1A7B3F3}"/>
                  </a:ext>
                </a:extLst>
              </p:cNvPr>
              <p:cNvCxnSpPr/>
              <p:nvPr userDrawn="1"/>
            </p:nvCxnSpPr>
            <p:spPr>
              <a:xfrm>
                <a:off x="642552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a:extLst>
                  <a:ext uri="{FF2B5EF4-FFF2-40B4-BE49-F238E27FC236}">
                    <a16:creationId xmlns:a16="http://schemas.microsoft.com/office/drawing/2014/main" id="{D7191DA9-F506-46D0-A4E5-E5ED6958CB07}"/>
                  </a:ext>
                </a:extLst>
              </p:cNvPr>
              <p:cNvCxnSpPr/>
              <p:nvPr userDrawn="1"/>
            </p:nvCxnSpPr>
            <p:spPr>
              <a:xfrm>
                <a:off x="626076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a:extLst>
                  <a:ext uri="{FF2B5EF4-FFF2-40B4-BE49-F238E27FC236}">
                    <a16:creationId xmlns:a16="http://schemas.microsoft.com/office/drawing/2014/main" id="{3633778B-3308-42BD-B7A4-D62395E7C2E9}"/>
                  </a:ext>
                </a:extLst>
              </p:cNvPr>
              <p:cNvCxnSpPr/>
              <p:nvPr userDrawn="1"/>
            </p:nvCxnSpPr>
            <p:spPr>
              <a:xfrm>
                <a:off x="659028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a:extLst>
                  <a:ext uri="{FF2B5EF4-FFF2-40B4-BE49-F238E27FC236}">
                    <a16:creationId xmlns:a16="http://schemas.microsoft.com/office/drawing/2014/main" id="{4D42B9FC-1EEC-47B6-9395-003EE22FA7E9}"/>
                  </a:ext>
                </a:extLst>
              </p:cNvPr>
              <p:cNvCxnSpPr/>
              <p:nvPr userDrawn="1"/>
            </p:nvCxnSpPr>
            <p:spPr>
              <a:xfrm>
                <a:off x="691979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FAE3B969-07CD-46F7-9D25-5D6531670E71}"/>
                  </a:ext>
                </a:extLst>
              </p:cNvPr>
              <p:cNvCxnSpPr/>
              <p:nvPr userDrawn="1"/>
            </p:nvCxnSpPr>
            <p:spPr>
              <a:xfrm>
                <a:off x="675503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1" name="Straight Connector 1130">
                <a:extLst>
                  <a:ext uri="{FF2B5EF4-FFF2-40B4-BE49-F238E27FC236}">
                    <a16:creationId xmlns:a16="http://schemas.microsoft.com/office/drawing/2014/main" id="{20318A03-1C79-42C8-B08B-6353914A00E9}"/>
                  </a:ext>
                </a:extLst>
              </p:cNvPr>
              <p:cNvCxnSpPr/>
              <p:nvPr userDrawn="1"/>
            </p:nvCxnSpPr>
            <p:spPr>
              <a:xfrm>
                <a:off x="724930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a:extLst>
                  <a:ext uri="{FF2B5EF4-FFF2-40B4-BE49-F238E27FC236}">
                    <a16:creationId xmlns:a16="http://schemas.microsoft.com/office/drawing/2014/main" id="{736F3D5C-8179-4FBC-A254-5AB03C8A4601}"/>
                  </a:ext>
                </a:extLst>
              </p:cNvPr>
              <p:cNvCxnSpPr/>
              <p:nvPr userDrawn="1"/>
            </p:nvCxnSpPr>
            <p:spPr>
              <a:xfrm>
                <a:off x="708455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a:extLst>
                  <a:ext uri="{FF2B5EF4-FFF2-40B4-BE49-F238E27FC236}">
                    <a16:creationId xmlns:a16="http://schemas.microsoft.com/office/drawing/2014/main" id="{7DC153D7-6A4C-4E99-A700-E65E897A291D}"/>
                  </a:ext>
                </a:extLst>
              </p:cNvPr>
              <p:cNvCxnSpPr/>
              <p:nvPr userDrawn="1"/>
            </p:nvCxnSpPr>
            <p:spPr>
              <a:xfrm>
                <a:off x="757882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a:extLst>
                  <a:ext uri="{FF2B5EF4-FFF2-40B4-BE49-F238E27FC236}">
                    <a16:creationId xmlns:a16="http://schemas.microsoft.com/office/drawing/2014/main" id="{7F7DE9BC-B842-4500-B8FE-069D755D5941}"/>
                  </a:ext>
                </a:extLst>
              </p:cNvPr>
              <p:cNvCxnSpPr/>
              <p:nvPr userDrawn="1"/>
            </p:nvCxnSpPr>
            <p:spPr>
              <a:xfrm>
                <a:off x="741406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5" name="Straight Connector 1134">
                <a:extLst>
                  <a:ext uri="{FF2B5EF4-FFF2-40B4-BE49-F238E27FC236}">
                    <a16:creationId xmlns:a16="http://schemas.microsoft.com/office/drawing/2014/main" id="{6D6F3CE9-CE34-4166-BB7E-FA57943507AA}"/>
                  </a:ext>
                </a:extLst>
              </p:cNvPr>
              <p:cNvCxnSpPr/>
              <p:nvPr userDrawn="1"/>
            </p:nvCxnSpPr>
            <p:spPr>
              <a:xfrm>
                <a:off x="790833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a:extLst>
                  <a:ext uri="{FF2B5EF4-FFF2-40B4-BE49-F238E27FC236}">
                    <a16:creationId xmlns:a16="http://schemas.microsoft.com/office/drawing/2014/main" id="{02B98D94-F31F-4D40-AA28-10A3CB3E8A15}"/>
                  </a:ext>
                </a:extLst>
              </p:cNvPr>
              <p:cNvCxnSpPr/>
              <p:nvPr userDrawn="1"/>
            </p:nvCxnSpPr>
            <p:spPr>
              <a:xfrm>
                <a:off x="774357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a:extLst>
                  <a:ext uri="{FF2B5EF4-FFF2-40B4-BE49-F238E27FC236}">
                    <a16:creationId xmlns:a16="http://schemas.microsoft.com/office/drawing/2014/main" id="{6BDB6908-335B-4BA9-AAF1-A833062BB4F2}"/>
                  </a:ext>
                </a:extLst>
              </p:cNvPr>
              <p:cNvCxnSpPr/>
              <p:nvPr userDrawn="1"/>
            </p:nvCxnSpPr>
            <p:spPr>
              <a:xfrm>
                <a:off x="823785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a:extLst>
                  <a:ext uri="{FF2B5EF4-FFF2-40B4-BE49-F238E27FC236}">
                    <a16:creationId xmlns:a16="http://schemas.microsoft.com/office/drawing/2014/main" id="{7DB499A0-BAE0-473A-B35A-3D8D320D86FF}"/>
                  </a:ext>
                </a:extLst>
              </p:cNvPr>
              <p:cNvCxnSpPr/>
              <p:nvPr userDrawn="1"/>
            </p:nvCxnSpPr>
            <p:spPr>
              <a:xfrm>
                <a:off x="807309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39" name="Straight Connector 1138">
                <a:extLst>
                  <a:ext uri="{FF2B5EF4-FFF2-40B4-BE49-F238E27FC236}">
                    <a16:creationId xmlns:a16="http://schemas.microsoft.com/office/drawing/2014/main" id="{14C83527-3801-4402-822D-6BE1BEB71689}"/>
                  </a:ext>
                </a:extLst>
              </p:cNvPr>
              <p:cNvCxnSpPr/>
              <p:nvPr userDrawn="1"/>
            </p:nvCxnSpPr>
            <p:spPr>
              <a:xfrm>
                <a:off x="856736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a:extLst>
                  <a:ext uri="{FF2B5EF4-FFF2-40B4-BE49-F238E27FC236}">
                    <a16:creationId xmlns:a16="http://schemas.microsoft.com/office/drawing/2014/main" id="{2D011E6B-EACF-4B9D-B680-1CEE227DB273}"/>
                  </a:ext>
                </a:extLst>
              </p:cNvPr>
              <p:cNvCxnSpPr/>
              <p:nvPr userDrawn="1"/>
            </p:nvCxnSpPr>
            <p:spPr>
              <a:xfrm>
                <a:off x="840260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a:extLst>
                  <a:ext uri="{FF2B5EF4-FFF2-40B4-BE49-F238E27FC236}">
                    <a16:creationId xmlns:a16="http://schemas.microsoft.com/office/drawing/2014/main" id="{ED01ED32-4BB6-4810-9496-CB8CB5C89599}"/>
                  </a:ext>
                </a:extLst>
              </p:cNvPr>
              <p:cNvCxnSpPr/>
              <p:nvPr userDrawn="1"/>
            </p:nvCxnSpPr>
            <p:spPr>
              <a:xfrm>
                <a:off x="889687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a:extLst>
                  <a:ext uri="{FF2B5EF4-FFF2-40B4-BE49-F238E27FC236}">
                    <a16:creationId xmlns:a16="http://schemas.microsoft.com/office/drawing/2014/main" id="{4ACAC1A9-49DF-42D6-A86E-4634B706749F}"/>
                  </a:ext>
                </a:extLst>
              </p:cNvPr>
              <p:cNvCxnSpPr/>
              <p:nvPr userDrawn="1"/>
            </p:nvCxnSpPr>
            <p:spPr>
              <a:xfrm>
                <a:off x="873212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a:extLst>
                  <a:ext uri="{FF2B5EF4-FFF2-40B4-BE49-F238E27FC236}">
                    <a16:creationId xmlns:a16="http://schemas.microsoft.com/office/drawing/2014/main" id="{8658D9CC-EB17-4662-A350-DA4BC67B4092}"/>
                  </a:ext>
                </a:extLst>
              </p:cNvPr>
              <p:cNvCxnSpPr/>
              <p:nvPr userDrawn="1"/>
            </p:nvCxnSpPr>
            <p:spPr>
              <a:xfrm>
                <a:off x="922639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a:extLst>
                  <a:ext uri="{FF2B5EF4-FFF2-40B4-BE49-F238E27FC236}">
                    <a16:creationId xmlns:a16="http://schemas.microsoft.com/office/drawing/2014/main" id="{3323636E-04CF-4E93-A434-B300BE0581FB}"/>
                  </a:ext>
                </a:extLst>
              </p:cNvPr>
              <p:cNvCxnSpPr/>
              <p:nvPr userDrawn="1"/>
            </p:nvCxnSpPr>
            <p:spPr>
              <a:xfrm>
                <a:off x="906163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a:extLst>
                  <a:ext uri="{FF2B5EF4-FFF2-40B4-BE49-F238E27FC236}">
                    <a16:creationId xmlns:a16="http://schemas.microsoft.com/office/drawing/2014/main" id="{0CC4B32C-726C-44ED-9666-3D93F3C4E057}"/>
                  </a:ext>
                </a:extLst>
              </p:cNvPr>
              <p:cNvCxnSpPr/>
              <p:nvPr userDrawn="1"/>
            </p:nvCxnSpPr>
            <p:spPr>
              <a:xfrm>
                <a:off x="955590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a:extLst>
                  <a:ext uri="{FF2B5EF4-FFF2-40B4-BE49-F238E27FC236}">
                    <a16:creationId xmlns:a16="http://schemas.microsoft.com/office/drawing/2014/main" id="{EB0E2399-C6B8-4409-BCA1-65A19B0FB4EE}"/>
                  </a:ext>
                </a:extLst>
              </p:cNvPr>
              <p:cNvCxnSpPr/>
              <p:nvPr userDrawn="1"/>
            </p:nvCxnSpPr>
            <p:spPr>
              <a:xfrm>
                <a:off x="939114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7" name="Straight Connector 1146">
                <a:extLst>
                  <a:ext uri="{FF2B5EF4-FFF2-40B4-BE49-F238E27FC236}">
                    <a16:creationId xmlns:a16="http://schemas.microsoft.com/office/drawing/2014/main" id="{D8320A6E-741D-4EA1-8455-B50257E96994}"/>
                  </a:ext>
                </a:extLst>
              </p:cNvPr>
              <p:cNvCxnSpPr/>
              <p:nvPr userDrawn="1"/>
            </p:nvCxnSpPr>
            <p:spPr>
              <a:xfrm>
                <a:off x="988542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a:extLst>
                  <a:ext uri="{FF2B5EF4-FFF2-40B4-BE49-F238E27FC236}">
                    <a16:creationId xmlns:a16="http://schemas.microsoft.com/office/drawing/2014/main" id="{AE0BB1B5-3AF6-4B81-99F8-146822E0D682}"/>
                  </a:ext>
                </a:extLst>
              </p:cNvPr>
              <p:cNvCxnSpPr/>
              <p:nvPr userDrawn="1"/>
            </p:nvCxnSpPr>
            <p:spPr>
              <a:xfrm>
                <a:off x="972066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a:extLst>
                  <a:ext uri="{FF2B5EF4-FFF2-40B4-BE49-F238E27FC236}">
                    <a16:creationId xmlns:a16="http://schemas.microsoft.com/office/drawing/2014/main" id="{572D8F9B-3778-4B6A-AA89-C1D4D608D749}"/>
                  </a:ext>
                </a:extLst>
              </p:cNvPr>
              <p:cNvCxnSpPr/>
              <p:nvPr userDrawn="1"/>
            </p:nvCxnSpPr>
            <p:spPr>
              <a:xfrm>
                <a:off x="1021493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a:extLst>
                  <a:ext uri="{FF2B5EF4-FFF2-40B4-BE49-F238E27FC236}">
                    <a16:creationId xmlns:a16="http://schemas.microsoft.com/office/drawing/2014/main" id="{5273A952-34E8-4678-AE7D-AA755A9E8273}"/>
                  </a:ext>
                </a:extLst>
              </p:cNvPr>
              <p:cNvCxnSpPr/>
              <p:nvPr userDrawn="1"/>
            </p:nvCxnSpPr>
            <p:spPr>
              <a:xfrm>
                <a:off x="1005017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a:extLst>
                  <a:ext uri="{FF2B5EF4-FFF2-40B4-BE49-F238E27FC236}">
                    <a16:creationId xmlns:a16="http://schemas.microsoft.com/office/drawing/2014/main" id="{437A8600-F067-47A4-9156-163E5F556A96}"/>
                  </a:ext>
                </a:extLst>
              </p:cNvPr>
              <p:cNvCxnSpPr/>
              <p:nvPr userDrawn="1"/>
            </p:nvCxnSpPr>
            <p:spPr>
              <a:xfrm>
                <a:off x="10544448"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a:extLst>
                  <a:ext uri="{FF2B5EF4-FFF2-40B4-BE49-F238E27FC236}">
                    <a16:creationId xmlns:a16="http://schemas.microsoft.com/office/drawing/2014/main" id="{F558DEDE-F555-40DE-BD60-CE2A2E3528E6}"/>
                  </a:ext>
                </a:extLst>
              </p:cNvPr>
              <p:cNvCxnSpPr/>
              <p:nvPr userDrawn="1"/>
            </p:nvCxnSpPr>
            <p:spPr>
              <a:xfrm>
                <a:off x="10379691"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a:extLst>
                  <a:ext uri="{FF2B5EF4-FFF2-40B4-BE49-F238E27FC236}">
                    <a16:creationId xmlns:a16="http://schemas.microsoft.com/office/drawing/2014/main" id="{74D5376B-A943-456B-AF3A-E4E7569CC3C4}"/>
                  </a:ext>
                </a:extLst>
              </p:cNvPr>
              <p:cNvCxnSpPr/>
              <p:nvPr userDrawn="1"/>
            </p:nvCxnSpPr>
            <p:spPr>
              <a:xfrm>
                <a:off x="10873962"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a:extLst>
                  <a:ext uri="{FF2B5EF4-FFF2-40B4-BE49-F238E27FC236}">
                    <a16:creationId xmlns:a16="http://schemas.microsoft.com/office/drawing/2014/main" id="{83749953-C9BE-45AD-B736-18FDD1A1D63F}"/>
                  </a:ext>
                </a:extLst>
              </p:cNvPr>
              <p:cNvCxnSpPr/>
              <p:nvPr userDrawn="1"/>
            </p:nvCxnSpPr>
            <p:spPr>
              <a:xfrm>
                <a:off x="10709205"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a:extLst>
                  <a:ext uri="{FF2B5EF4-FFF2-40B4-BE49-F238E27FC236}">
                    <a16:creationId xmlns:a16="http://schemas.microsoft.com/office/drawing/2014/main" id="{B87A31C2-BA0F-4BD1-94B6-A079359EE4D0}"/>
                  </a:ext>
                </a:extLst>
              </p:cNvPr>
              <p:cNvCxnSpPr/>
              <p:nvPr userDrawn="1"/>
            </p:nvCxnSpPr>
            <p:spPr>
              <a:xfrm>
                <a:off x="11203476"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6" name="Straight Connector 1155">
                <a:extLst>
                  <a:ext uri="{FF2B5EF4-FFF2-40B4-BE49-F238E27FC236}">
                    <a16:creationId xmlns:a16="http://schemas.microsoft.com/office/drawing/2014/main" id="{32C5F0FC-E6E5-4F53-B1FC-0BD7A0CDE166}"/>
                  </a:ext>
                </a:extLst>
              </p:cNvPr>
              <p:cNvCxnSpPr/>
              <p:nvPr userDrawn="1"/>
            </p:nvCxnSpPr>
            <p:spPr>
              <a:xfrm>
                <a:off x="11038719"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a:extLst>
                  <a:ext uri="{FF2B5EF4-FFF2-40B4-BE49-F238E27FC236}">
                    <a16:creationId xmlns:a16="http://schemas.microsoft.com/office/drawing/2014/main" id="{23945321-E259-45E3-B63C-07AA027AA153}"/>
                  </a:ext>
                </a:extLst>
              </p:cNvPr>
              <p:cNvCxnSpPr/>
              <p:nvPr userDrawn="1"/>
            </p:nvCxnSpPr>
            <p:spPr>
              <a:xfrm>
                <a:off x="11532990"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a:extLst>
                  <a:ext uri="{FF2B5EF4-FFF2-40B4-BE49-F238E27FC236}">
                    <a16:creationId xmlns:a16="http://schemas.microsoft.com/office/drawing/2014/main" id="{8D09E792-E0A5-4E2F-A7BD-89347189808F}"/>
                  </a:ext>
                </a:extLst>
              </p:cNvPr>
              <p:cNvCxnSpPr/>
              <p:nvPr userDrawn="1"/>
            </p:nvCxnSpPr>
            <p:spPr>
              <a:xfrm>
                <a:off x="11368233"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a:extLst>
                  <a:ext uri="{FF2B5EF4-FFF2-40B4-BE49-F238E27FC236}">
                    <a16:creationId xmlns:a16="http://schemas.microsoft.com/office/drawing/2014/main" id="{77D461BF-7E03-4CC9-9E16-0BD7C4C84A17}"/>
                  </a:ext>
                </a:extLst>
              </p:cNvPr>
              <p:cNvCxnSpPr/>
              <p:nvPr userDrawn="1"/>
            </p:nvCxnSpPr>
            <p:spPr>
              <a:xfrm>
                <a:off x="11862504"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a:extLst>
                  <a:ext uri="{FF2B5EF4-FFF2-40B4-BE49-F238E27FC236}">
                    <a16:creationId xmlns:a16="http://schemas.microsoft.com/office/drawing/2014/main" id="{FB6C9502-DABF-4B2F-B496-420E15866FD7}"/>
                  </a:ext>
                </a:extLst>
              </p:cNvPr>
              <p:cNvCxnSpPr/>
              <p:nvPr userDrawn="1"/>
            </p:nvCxnSpPr>
            <p:spPr>
              <a:xfrm>
                <a:off x="11697747" y="-435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6" name="Straight Connector 1845">
                <a:extLst>
                  <a:ext uri="{FF2B5EF4-FFF2-40B4-BE49-F238E27FC236}">
                    <a16:creationId xmlns:a16="http://schemas.microsoft.com/office/drawing/2014/main" id="{A4EBEFFA-BA25-4E1A-BDDA-015ED507B0CE}"/>
                  </a:ext>
                </a:extLst>
              </p:cNvPr>
              <p:cNvCxnSpPr/>
              <p:nvPr userDrawn="1"/>
            </p:nvCxnSpPr>
            <p:spPr>
              <a:xfrm>
                <a:off x="12481692" y="48985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7" name="Straight Connector 1846">
                <a:extLst>
                  <a:ext uri="{FF2B5EF4-FFF2-40B4-BE49-F238E27FC236}">
                    <a16:creationId xmlns:a16="http://schemas.microsoft.com/office/drawing/2014/main" id="{3CF73DA3-659C-48E3-9963-D1C44A31C415}"/>
                  </a:ext>
                </a:extLst>
              </p:cNvPr>
              <p:cNvCxnSpPr/>
              <p:nvPr userDrawn="1"/>
            </p:nvCxnSpPr>
            <p:spPr>
              <a:xfrm>
                <a:off x="12481692" y="3265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8" name="Straight Connector 1847">
                <a:extLst>
                  <a:ext uri="{FF2B5EF4-FFF2-40B4-BE49-F238E27FC236}">
                    <a16:creationId xmlns:a16="http://schemas.microsoft.com/office/drawing/2014/main" id="{5CEF9ED2-053B-4E04-9F75-148B3BB45138}"/>
                  </a:ext>
                </a:extLst>
              </p:cNvPr>
              <p:cNvCxnSpPr/>
              <p:nvPr userDrawn="1"/>
            </p:nvCxnSpPr>
            <p:spPr>
              <a:xfrm>
                <a:off x="12481692" y="81642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9" name="Straight Connector 1848">
                <a:extLst>
                  <a:ext uri="{FF2B5EF4-FFF2-40B4-BE49-F238E27FC236}">
                    <a16:creationId xmlns:a16="http://schemas.microsoft.com/office/drawing/2014/main" id="{EE6BB664-156D-4EC9-87AA-81F824CDCA61}"/>
                  </a:ext>
                </a:extLst>
              </p:cNvPr>
              <p:cNvCxnSpPr/>
              <p:nvPr userDrawn="1"/>
            </p:nvCxnSpPr>
            <p:spPr>
              <a:xfrm>
                <a:off x="12481692" y="6531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0" name="Straight Connector 1849">
                <a:extLst>
                  <a:ext uri="{FF2B5EF4-FFF2-40B4-BE49-F238E27FC236}">
                    <a16:creationId xmlns:a16="http://schemas.microsoft.com/office/drawing/2014/main" id="{10EA876D-C26C-49EC-8B55-BE03DD8E7623}"/>
                  </a:ext>
                </a:extLst>
              </p:cNvPr>
              <p:cNvCxnSpPr/>
              <p:nvPr userDrawn="1"/>
            </p:nvCxnSpPr>
            <p:spPr>
              <a:xfrm>
                <a:off x="12481692" y="114299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1" name="Straight Connector 1850">
                <a:extLst>
                  <a:ext uri="{FF2B5EF4-FFF2-40B4-BE49-F238E27FC236}">
                    <a16:creationId xmlns:a16="http://schemas.microsoft.com/office/drawing/2014/main" id="{7C4A6D44-BC17-4D43-B7AE-C7503D0B8A21}"/>
                  </a:ext>
                </a:extLst>
              </p:cNvPr>
              <p:cNvCxnSpPr/>
              <p:nvPr userDrawn="1"/>
            </p:nvCxnSpPr>
            <p:spPr>
              <a:xfrm>
                <a:off x="12481692" y="9797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2" name="Straight Connector 1851">
                <a:extLst>
                  <a:ext uri="{FF2B5EF4-FFF2-40B4-BE49-F238E27FC236}">
                    <a16:creationId xmlns:a16="http://schemas.microsoft.com/office/drawing/2014/main" id="{EA06E691-9607-4317-8C48-254E0521AA1D}"/>
                  </a:ext>
                </a:extLst>
              </p:cNvPr>
              <p:cNvCxnSpPr/>
              <p:nvPr userDrawn="1"/>
            </p:nvCxnSpPr>
            <p:spPr>
              <a:xfrm>
                <a:off x="12481692" y="146956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3" name="Straight Connector 1852">
                <a:extLst>
                  <a:ext uri="{FF2B5EF4-FFF2-40B4-BE49-F238E27FC236}">
                    <a16:creationId xmlns:a16="http://schemas.microsoft.com/office/drawing/2014/main" id="{B0AA6427-2C4F-43F1-9439-3781909AE402}"/>
                  </a:ext>
                </a:extLst>
              </p:cNvPr>
              <p:cNvCxnSpPr/>
              <p:nvPr userDrawn="1"/>
            </p:nvCxnSpPr>
            <p:spPr>
              <a:xfrm>
                <a:off x="12481692" y="13062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4" name="Straight Connector 1853">
                <a:extLst>
                  <a:ext uri="{FF2B5EF4-FFF2-40B4-BE49-F238E27FC236}">
                    <a16:creationId xmlns:a16="http://schemas.microsoft.com/office/drawing/2014/main" id="{68D350F4-ADAD-4051-AE44-9C9AD2242397}"/>
                  </a:ext>
                </a:extLst>
              </p:cNvPr>
              <p:cNvCxnSpPr/>
              <p:nvPr userDrawn="1"/>
            </p:nvCxnSpPr>
            <p:spPr>
              <a:xfrm>
                <a:off x="12481692" y="179613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5" name="Straight Connector 1854">
                <a:extLst>
                  <a:ext uri="{FF2B5EF4-FFF2-40B4-BE49-F238E27FC236}">
                    <a16:creationId xmlns:a16="http://schemas.microsoft.com/office/drawing/2014/main" id="{798F6AC0-658D-481D-9454-23D6ECD24477}"/>
                  </a:ext>
                </a:extLst>
              </p:cNvPr>
              <p:cNvCxnSpPr/>
              <p:nvPr userDrawn="1"/>
            </p:nvCxnSpPr>
            <p:spPr>
              <a:xfrm>
                <a:off x="12481692" y="16328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6" name="Straight Connector 1855">
                <a:extLst>
                  <a:ext uri="{FF2B5EF4-FFF2-40B4-BE49-F238E27FC236}">
                    <a16:creationId xmlns:a16="http://schemas.microsoft.com/office/drawing/2014/main" id="{4E4B02EA-62DD-4C43-A716-7BFCA2A0500B}"/>
                  </a:ext>
                </a:extLst>
              </p:cNvPr>
              <p:cNvCxnSpPr/>
              <p:nvPr userDrawn="1"/>
            </p:nvCxnSpPr>
            <p:spPr>
              <a:xfrm>
                <a:off x="12481692" y="212270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7" name="Straight Connector 1856">
                <a:extLst>
                  <a:ext uri="{FF2B5EF4-FFF2-40B4-BE49-F238E27FC236}">
                    <a16:creationId xmlns:a16="http://schemas.microsoft.com/office/drawing/2014/main" id="{E874A35C-A4B1-4399-951D-F7FF0AD3C002}"/>
                  </a:ext>
                </a:extLst>
              </p:cNvPr>
              <p:cNvCxnSpPr/>
              <p:nvPr userDrawn="1"/>
            </p:nvCxnSpPr>
            <p:spPr>
              <a:xfrm>
                <a:off x="12481692" y="195942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8" name="Straight Connector 1857">
                <a:extLst>
                  <a:ext uri="{FF2B5EF4-FFF2-40B4-BE49-F238E27FC236}">
                    <a16:creationId xmlns:a16="http://schemas.microsoft.com/office/drawing/2014/main" id="{54EC331E-1727-485A-BF69-852A9D7745B8}"/>
                  </a:ext>
                </a:extLst>
              </p:cNvPr>
              <p:cNvCxnSpPr/>
              <p:nvPr userDrawn="1"/>
            </p:nvCxnSpPr>
            <p:spPr>
              <a:xfrm>
                <a:off x="12481692" y="244928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9" name="Straight Connector 1858">
                <a:extLst>
                  <a:ext uri="{FF2B5EF4-FFF2-40B4-BE49-F238E27FC236}">
                    <a16:creationId xmlns:a16="http://schemas.microsoft.com/office/drawing/2014/main" id="{5BD57214-257F-458A-9870-6966C1264ED2}"/>
                  </a:ext>
                </a:extLst>
              </p:cNvPr>
              <p:cNvCxnSpPr/>
              <p:nvPr userDrawn="1"/>
            </p:nvCxnSpPr>
            <p:spPr>
              <a:xfrm>
                <a:off x="12481692" y="228599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0" name="Straight Connector 1859">
                <a:extLst>
                  <a:ext uri="{FF2B5EF4-FFF2-40B4-BE49-F238E27FC236}">
                    <a16:creationId xmlns:a16="http://schemas.microsoft.com/office/drawing/2014/main" id="{9FB89F2F-F489-4165-AE11-FFE27B51285F}"/>
                  </a:ext>
                </a:extLst>
              </p:cNvPr>
              <p:cNvCxnSpPr/>
              <p:nvPr userDrawn="1"/>
            </p:nvCxnSpPr>
            <p:spPr>
              <a:xfrm>
                <a:off x="12481692" y="277585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1" name="Straight Connector 1860">
                <a:extLst>
                  <a:ext uri="{FF2B5EF4-FFF2-40B4-BE49-F238E27FC236}">
                    <a16:creationId xmlns:a16="http://schemas.microsoft.com/office/drawing/2014/main" id="{F7BAAA2E-0FB1-43C5-BF2B-212086AE8319}"/>
                  </a:ext>
                </a:extLst>
              </p:cNvPr>
              <p:cNvCxnSpPr/>
              <p:nvPr userDrawn="1"/>
            </p:nvCxnSpPr>
            <p:spPr>
              <a:xfrm>
                <a:off x="12481692" y="261256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2" name="Straight Connector 1861">
                <a:extLst>
                  <a:ext uri="{FF2B5EF4-FFF2-40B4-BE49-F238E27FC236}">
                    <a16:creationId xmlns:a16="http://schemas.microsoft.com/office/drawing/2014/main" id="{8E71BC40-A7EA-4C54-BA9F-1D06E59DA1EA}"/>
                  </a:ext>
                </a:extLst>
              </p:cNvPr>
              <p:cNvCxnSpPr/>
              <p:nvPr userDrawn="1"/>
            </p:nvCxnSpPr>
            <p:spPr>
              <a:xfrm>
                <a:off x="12481692" y="310242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3" name="Straight Connector 1862">
                <a:extLst>
                  <a:ext uri="{FF2B5EF4-FFF2-40B4-BE49-F238E27FC236}">
                    <a16:creationId xmlns:a16="http://schemas.microsoft.com/office/drawing/2014/main" id="{F4446A0B-E07A-49F5-8256-17E0D863436E}"/>
                  </a:ext>
                </a:extLst>
              </p:cNvPr>
              <p:cNvCxnSpPr/>
              <p:nvPr userDrawn="1"/>
            </p:nvCxnSpPr>
            <p:spPr>
              <a:xfrm>
                <a:off x="12481692" y="293913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4" name="Straight Connector 1863">
                <a:extLst>
                  <a:ext uri="{FF2B5EF4-FFF2-40B4-BE49-F238E27FC236}">
                    <a16:creationId xmlns:a16="http://schemas.microsoft.com/office/drawing/2014/main" id="{FA1E5DC1-6A01-4A68-A1AC-EA7B7604D4E5}"/>
                  </a:ext>
                </a:extLst>
              </p:cNvPr>
              <p:cNvCxnSpPr/>
              <p:nvPr userDrawn="1"/>
            </p:nvCxnSpPr>
            <p:spPr>
              <a:xfrm>
                <a:off x="12481692" y="342899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5" name="Straight Connector 1864">
                <a:extLst>
                  <a:ext uri="{FF2B5EF4-FFF2-40B4-BE49-F238E27FC236}">
                    <a16:creationId xmlns:a16="http://schemas.microsoft.com/office/drawing/2014/main" id="{E7138EF7-FBA2-4C13-B049-A4821AA85E14}"/>
                  </a:ext>
                </a:extLst>
              </p:cNvPr>
              <p:cNvCxnSpPr/>
              <p:nvPr userDrawn="1"/>
            </p:nvCxnSpPr>
            <p:spPr>
              <a:xfrm>
                <a:off x="12481692" y="326570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6" name="Straight Connector 1865">
                <a:extLst>
                  <a:ext uri="{FF2B5EF4-FFF2-40B4-BE49-F238E27FC236}">
                    <a16:creationId xmlns:a16="http://schemas.microsoft.com/office/drawing/2014/main" id="{EDCDE1AF-E0B5-4CE7-8625-32364359673C}"/>
                  </a:ext>
                </a:extLst>
              </p:cNvPr>
              <p:cNvCxnSpPr/>
              <p:nvPr userDrawn="1"/>
            </p:nvCxnSpPr>
            <p:spPr>
              <a:xfrm>
                <a:off x="12481692" y="375556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7" name="Straight Connector 1866">
                <a:extLst>
                  <a:ext uri="{FF2B5EF4-FFF2-40B4-BE49-F238E27FC236}">
                    <a16:creationId xmlns:a16="http://schemas.microsoft.com/office/drawing/2014/main" id="{9F6B3EC6-7F4C-49F7-A4C2-A0B7DBAD2178}"/>
                  </a:ext>
                </a:extLst>
              </p:cNvPr>
              <p:cNvCxnSpPr/>
              <p:nvPr userDrawn="1"/>
            </p:nvCxnSpPr>
            <p:spPr>
              <a:xfrm>
                <a:off x="12481692" y="359227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8" name="Straight Connector 1867">
                <a:extLst>
                  <a:ext uri="{FF2B5EF4-FFF2-40B4-BE49-F238E27FC236}">
                    <a16:creationId xmlns:a16="http://schemas.microsoft.com/office/drawing/2014/main" id="{0392A7A1-F502-4475-9491-ABC542C937EF}"/>
                  </a:ext>
                </a:extLst>
              </p:cNvPr>
              <p:cNvCxnSpPr/>
              <p:nvPr userDrawn="1"/>
            </p:nvCxnSpPr>
            <p:spPr>
              <a:xfrm>
                <a:off x="12481692" y="408175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9" name="Straight Connector 1868">
                <a:extLst>
                  <a:ext uri="{FF2B5EF4-FFF2-40B4-BE49-F238E27FC236}">
                    <a16:creationId xmlns:a16="http://schemas.microsoft.com/office/drawing/2014/main" id="{734D041E-063B-4497-85AA-7B8FBE417457}"/>
                  </a:ext>
                </a:extLst>
              </p:cNvPr>
              <p:cNvCxnSpPr/>
              <p:nvPr userDrawn="1"/>
            </p:nvCxnSpPr>
            <p:spPr>
              <a:xfrm>
                <a:off x="12481692" y="391846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0" name="Straight Connector 1869">
                <a:extLst>
                  <a:ext uri="{FF2B5EF4-FFF2-40B4-BE49-F238E27FC236}">
                    <a16:creationId xmlns:a16="http://schemas.microsoft.com/office/drawing/2014/main" id="{EC9749B8-000A-4818-BB0F-974419FD2021}"/>
                  </a:ext>
                </a:extLst>
              </p:cNvPr>
              <p:cNvCxnSpPr/>
              <p:nvPr userDrawn="1"/>
            </p:nvCxnSpPr>
            <p:spPr>
              <a:xfrm>
                <a:off x="12481692" y="440832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1" name="Straight Connector 1870">
                <a:extLst>
                  <a:ext uri="{FF2B5EF4-FFF2-40B4-BE49-F238E27FC236}">
                    <a16:creationId xmlns:a16="http://schemas.microsoft.com/office/drawing/2014/main" id="{8C30234A-BAC2-4ADB-ADE2-1CCA3DBC9092}"/>
                  </a:ext>
                </a:extLst>
              </p:cNvPr>
              <p:cNvCxnSpPr/>
              <p:nvPr userDrawn="1"/>
            </p:nvCxnSpPr>
            <p:spPr>
              <a:xfrm>
                <a:off x="12481692" y="424504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2" name="Straight Connector 1871">
                <a:extLst>
                  <a:ext uri="{FF2B5EF4-FFF2-40B4-BE49-F238E27FC236}">
                    <a16:creationId xmlns:a16="http://schemas.microsoft.com/office/drawing/2014/main" id="{6B6F744C-7013-45B9-9791-38F4976AE050}"/>
                  </a:ext>
                </a:extLst>
              </p:cNvPr>
              <p:cNvCxnSpPr/>
              <p:nvPr userDrawn="1"/>
            </p:nvCxnSpPr>
            <p:spPr>
              <a:xfrm>
                <a:off x="12481692" y="4734897"/>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3" name="Straight Connector 1872">
                <a:extLst>
                  <a:ext uri="{FF2B5EF4-FFF2-40B4-BE49-F238E27FC236}">
                    <a16:creationId xmlns:a16="http://schemas.microsoft.com/office/drawing/2014/main" id="{38A09CC4-4EE2-452A-8585-3C22C9462376}"/>
                  </a:ext>
                </a:extLst>
              </p:cNvPr>
              <p:cNvCxnSpPr/>
              <p:nvPr userDrawn="1"/>
            </p:nvCxnSpPr>
            <p:spPr>
              <a:xfrm>
                <a:off x="12481692" y="457161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4" name="Straight Connector 1873">
                <a:extLst>
                  <a:ext uri="{FF2B5EF4-FFF2-40B4-BE49-F238E27FC236}">
                    <a16:creationId xmlns:a16="http://schemas.microsoft.com/office/drawing/2014/main" id="{18047928-7E24-453B-9C35-D3F4D9727E33}"/>
                  </a:ext>
                </a:extLst>
              </p:cNvPr>
              <p:cNvCxnSpPr/>
              <p:nvPr userDrawn="1"/>
            </p:nvCxnSpPr>
            <p:spPr>
              <a:xfrm>
                <a:off x="12481692" y="5061468"/>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6" name="Straight Connector 1875">
                <a:extLst>
                  <a:ext uri="{FF2B5EF4-FFF2-40B4-BE49-F238E27FC236}">
                    <a16:creationId xmlns:a16="http://schemas.microsoft.com/office/drawing/2014/main" id="{AEB32B1B-FDD5-4DA4-B07C-87365241BE3E}"/>
                  </a:ext>
                </a:extLst>
              </p:cNvPr>
              <p:cNvCxnSpPr/>
              <p:nvPr userDrawn="1"/>
            </p:nvCxnSpPr>
            <p:spPr>
              <a:xfrm>
                <a:off x="12481692" y="5388039"/>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7" name="Straight Connector 1876">
                <a:extLst>
                  <a:ext uri="{FF2B5EF4-FFF2-40B4-BE49-F238E27FC236}">
                    <a16:creationId xmlns:a16="http://schemas.microsoft.com/office/drawing/2014/main" id="{2A0ABFEF-DF4E-4CEB-959C-B6B26B683376}"/>
                  </a:ext>
                </a:extLst>
              </p:cNvPr>
              <p:cNvCxnSpPr/>
              <p:nvPr userDrawn="1"/>
            </p:nvCxnSpPr>
            <p:spPr>
              <a:xfrm>
                <a:off x="12481692" y="5224753"/>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8" name="Straight Connector 1877">
                <a:extLst>
                  <a:ext uri="{FF2B5EF4-FFF2-40B4-BE49-F238E27FC236}">
                    <a16:creationId xmlns:a16="http://schemas.microsoft.com/office/drawing/2014/main" id="{3451E7DD-CB32-422A-8DF3-8F31E24E8239}"/>
                  </a:ext>
                </a:extLst>
              </p:cNvPr>
              <p:cNvCxnSpPr/>
              <p:nvPr userDrawn="1"/>
            </p:nvCxnSpPr>
            <p:spPr>
              <a:xfrm>
                <a:off x="12481692" y="5714610"/>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9" name="Straight Connector 1878">
                <a:extLst>
                  <a:ext uri="{FF2B5EF4-FFF2-40B4-BE49-F238E27FC236}">
                    <a16:creationId xmlns:a16="http://schemas.microsoft.com/office/drawing/2014/main" id="{D86475DA-391E-4A74-AD10-8794319D1EFB}"/>
                  </a:ext>
                </a:extLst>
              </p:cNvPr>
              <p:cNvCxnSpPr/>
              <p:nvPr userDrawn="1"/>
            </p:nvCxnSpPr>
            <p:spPr>
              <a:xfrm>
                <a:off x="12481692" y="5551324"/>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0" name="Straight Connector 1879">
                <a:extLst>
                  <a:ext uri="{FF2B5EF4-FFF2-40B4-BE49-F238E27FC236}">
                    <a16:creationId xmlns:a16="http://schemas.microsoft.com/office/drawing/2014/main" id="{2B166F54-2D92-4FBE-B9F4-1253F4EF6868}"/>
                  </a:ext>
                </a:extLst>
              </p:cNvPr>
              <p:cNvCxnSpPr/>
              <p:nvPr userDrawn="1"/>
            </p:nvCxnSpPr>
            <p:spPr>
              <a:xfrm>
                <a:off x="12481692" y="6041181"/>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1" name="Straight Connector 1880">
                <a:extLst>
                  <a:ext uri="{FF2B5EF4-FFF2-40B4-BE49-F238E27FC236}">
                    <a16:creationId xmlns:a16="http://schemas.microsoft.com/office/drawing/2014/main" id="{F02BF647-500B-4CB9-B89E-D7EAED4F6AE7}"/>
                  </a:ext>
                </a:extLst>
              </p:cNvPr>
              <p:cNvCxnSpPr/>
              <p:nvPr userDrawn="1"/>
            </p:nvCxnSpPr>
            <p:spPr>
              <a:xfrm>
                <a:off x="12481692" y="5877895"/>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2" name="Straight Connector 1881">
                <a:extLst>
                  <a:ext uri="{FF2B5EF4-FFF2-40B4-BE49-F238E27FC236}">
                    <a16:creationId xmlns:a16="http://schemas.microsoft.com/office/drawing/2014/main" id="{D4100C2F-A6CC-4330-AE7F-77C409F51318}"/>
                  </a:ext>
                </a:extLst>
              </p:cNvPr>
              <p:cNvCxnSpPr/>
              <p:nvPr userDrawn="1"/>
            </p:nvCxnSpPr>
            <p:spPr>
              <a:xfrm>
                <a:off x="12481692" y="6367752"/>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3" name="Straight Connector 1882">
                <a:extLst>
                  <a:ext uri="{FF2B5EF4-FFF2-40B4-BE49-F238E27FC236}">
                    <a16:creationId xmlns:a16="http://schemas.microsoft.com/office/drawing/2014/main" id="{736E85BA-741B-47DD-83C9-89BF1C9AC151}"/>
                  </a:ext>
                </a:extLst>
              </p:cNvPr>
              <p:cNvCxnSpPr/>
              <p:nvPr userDrawn="1"/>
            </p:nvCxnSpPr>
            <p:spPr>
              <a:xfrm>
                <a:off x="12481692" y="6204466"/>
                <a:ext cx="126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1" name="Straight Connector 2020">
                <a:extLst>
                  <a:ext uri="{FF2B5EF4-FFF2-40B4-BE49-F238E27FC236}">
                    <a16:creationId xmlns:a16="http://schemas.microsoft.com/office/drawing/2014/main" id="{E7775488-7784-403B-BC04-F7FEAFC1D23C}"/>
                  </a:ext>
                </a:extLst>
              </p:cNvPr>
              <p:cNvCxnSpPr/>
              <p:nvPr userDrawn="1"/>
            </p:nvCxnSpPr>
            <p:spPr>
              <a:xfrm>
                <a:off x="49427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2" name="Straight Connector 2021">
                <a:extLst>
                  <a:ext uri="{FF2B5EF4-FFF2-40B4-BE49-F238E27FC236}">
                    <a16:creationId xmlns:a16="http://schemas.microsoft.com/office/drawing/2014/main" id="{BCFE1D7B-6F55-42CB-B02B-856236CD9137}"/>
                  </a:ext>
                </a:extLst>
              </p:cNvPr>
              <p:cNvCxnSpPr/>
              <p:nvPr userDrawn="1"/>
            </p:nvCxnSpPr>
            <p:spPr>
              <a:xfrm>
                <a:off x="32951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3" name="Straight Connector 2022">
                <a:extLst>
                  <a:ext uri="{FF2B5EF4-FFF2-40B4-BE49-F238E27FC236}">
                    <a16:creationId xmlns:a16="http://schemas.microsoft.com/office/drawing/2014/main" id="{68E9AD67-5D0F-4D1D-B2C6-0F44E7A00DB5}"/>
                  </a:ext>
                </a:extLst>
              </p:cNvPr>
              <p:cNvCxnSpPr/>
              <p:nvPr userDrawn="1"/>
            </p:nvCxnSpPr>
            <p:spPr>
              <a:xfrm>
                <a:off x="82378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4" name="Straight Connector 2023">
                <a:extLst>
                  <a:ext uri="{FF2B5EF4-FFF2-40B4-BE49-F238E27FC236}">
                    <a16:creationId xmlns:a16="http://schemas.microsoft.com/office/drawing/2014/main" id="{6A77AADB-CF97-4212-BF30-FCD05F619287}"/>
                  </a:ext>
                </a:extLst>
              </p:cNvPr>
              <p:cNvCxnSpPr/>
              <p:nvPr userDrawn="1"/>
            </p:nvCxnSpPr>
            <p:spPr>
              <a:xfrm>
                <a:off x="65902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5" name="Straight Connector 2024">
                <a:extLst>
                  <a:ext uri="{FF2B5EF4-FFF2-40B4-BE49-F238E27FC236}">
                    <a16:creationId xmlns:a16="http://schemas.microsoft.com/office/drawing/2014/main" id="{324FC146-C2BF-4C87-B40C-8E3578830F57}"/>
                  </a:ext>
                </a:extLst>
              </p:cNvPr>
              <p:cNvCxnSpPr/>
              <p:nvPr userDrawn="1"/>
            </p:nvCxnSpPr>
            <p:spPr>
              <a:xfrm>
                <a:off x="115330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6" name="Straight Connector 2025">
                <a:extLst>
                  <a:ext uri="{FF2B5EF4-FFF2-40B4-BE49-F238E27FC236}">
                    <a16:creationId xmlns:a16="http://schemas.microsoft.com/office/drawing/2014/main" id="{EC2B6437-2BB5-471E-ABC2-7E7904E3D4C3}"/>
                  </a:ext>
                </a:extLst>
              </p:cNvPr>
              <p:cNvCxnSpPr/>
              <p:nvPr userDrawn="1"/>
            </p:nvCxnSpPr>
            <p:spPr>
              <a:xfrm>
                <a:off x="98854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7" name="Straight Connector 2026">
                <a:extLst>
                  <a:ext uri="{FF2B5EF4-FFF2-40B4-BE49-F238E27FC236}">
                    <a16:creationId xmlns:a16="http://schemas.microsoft.com/office/drawing/2014/main" id="{52BB5111-C422-4C26-8C98-E36EF8D4915A}"/>
                  </a:ext>
                </a:extLst>
              </p:cNvPr>
              <p:cNvCxnSpPr/>
              <p:nvPr userDrawn="1"/>
            </p:nvCxnSpPr>
            <p:spPr>
              <a:xfrm>
                <a:off x="148281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8" name="Straight Connector 2027">
                <a:extLst>
                  <a:ext uri="{FF2B5EF4-FFF2-40B4-BE49-F238E27FC236}">
                    <a16:creationId xmlns:a16="http://schemas.microsoft.com/office/drawing/2014/main" id="{57E7B28E-78CD-4304-901F-45AA13D106A1}"/>
                  </a:ext>
                </a:extLst>
              </p:cNvPr>
              <p:cNvCxnSpPr/>
              <p:nvPr userDrawn="1"/>
            </p:nvCxnSpPr>
            <p:spPr>
              <a:xfrm>
                <a:off x="131805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9" name="Straight Connector 2028">
                <a:extLst>
                  <a:ext uri="{FF2B5EF4-FFF2-40B4-BE49-F238E27FC236}">
                    <a16:creationId xmlns:a16="http://schemas.microsoft.com/office/drawing/2014/main" id="{C854AE8E-D93F-4651-89BA-5113864C436B}"/>
                  </a:ext>
                </a:extLst>
              </p:cNvPr>
              <p:cNvCxnSpPr/>
              <p:nvPr userDrawn="1"/>
            </p:nvCxnSpPr>
            <p:spPr>
              <a:xfrm>
                <a:off x="181232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0" name="Straight Connector 2029">
                <a:extLst>
                  <a:ext uri="{FF2B5EF4-FFF2-40B4-BE49-F238E27FC236}">
                    <a16:creationId xmlns:a16="http://schemas.microsoft.com/office/drawing/2014/main" id="{2F10C3E3-B5E1-4AFE-A016-EA667102B8E5}"/>
                  </a:ext>
                </a:extLst>
              </p:cNvPr>
              <p:cNvCxnSpPr/>
              <p:nvPr userDrawn="1"/>
            </p:nvCxnSpPr>
            <p:spPr>
              <a:xfrm>
                <a:off x="164757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1" name="Straight Connector 2030">
                <a:extLst>
                  <a:ext uri="{FF2B5EF4-FFF2-40B4-BE49-F238E27FC236}">
                    <a16:creationId xmlns:a16="http://schemas.microsoft.com/office/drawing/2014/main" id="{2E4C1715-969B-4A57-AB1C-A7B9416B8940}"/>
                  </a:ext>
                </a:extLst>
              </p:cNvPr>
              <p:cNvCxnSpPr/>
              <p:nvPr userDrawn="1"/>
            </p:nvCxnSpPr>
            <p:spPr>
              <a:xfrm>
                <a:off x="214184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2" name="Straight Connector 2031">
                <a:extLst>
                  <a:ext uri="{FF2B5EF4-FFF2-40B4-BE49-F238E27FC236}">
                    <a16:creationId xmlns:a16="http://schemas.microsoft.com/office/drawing/2014/main" id="{158CE7B0-F5BE-4A43-8581-8996297032EE}"/>
                  </a:ext>
                </a:extLst>
              </p:cNvPr>
              <p:cNvCxnSpPr/>
              <p:nvPr userDrawn="1"/>
            </p:nvCxnSpPr>
            <p:spPr>
              <a:xfrm>
                <a:off x="197708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3" name="Straight Connector 2032">
                <a:extLst>
                  <a:ext uri="{FF2B5EF4-FFF2-40B4-BE49-F238E27FC236}">
                    <a16:creationId xmlns:a16="http://schemas.microsoft.com/office/drawing/2014/main" id="{66158B0E-679A-42D3-9371-E559F3212A00}"/>
                  </a:ext>
                </a:extLst>
              </p:cNvPr>
              <p:cNvCxnSpPr/>
              <p:nvPr userDrawn="1"/>
            </p:nvCxnSpPr>
            <p:spPr>
              <a:xfrm>
                <a:off x="247135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4" name="Straight Connector 2033">
                <a:extLst>
                  <a:ext uri="{FF2B5EF4-FFF2-40B4-BE49-F238E27FC236}">
                    <a16:creationId xmlns:a16="http://schemas.microsoft.com/office/drawing/2014/main" id="{041138B8-72FE-4238-8CD3-A948B4811361}"/>
                  </a:ext>
                </a:extLst>
              </p:cNvPr>
              <p:cNvCxnSpPr/>
              <p:nvPr userDrawn="1"/>
            </p:nvCxnSpPr>
            <p:spPr>
              <a:xfrm>
                <a:off x="230659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5" name="Straight Connector 2034">
                <a:extLst>
                  <a:ext uri="{FF2B5EF4-FFF2-40B4-BE49-F238E27FC236}">
                    <a16:creationId xmlns:a16="http://schemas.microsoft.com/office/drawing/2014/main" id="{9C203DDF-9EC6-42CA-82A4-B36E9732D657}"/>
                  </a:ext>
                </a:extLst>
              </p:cNvPr>
              <p:cNvCxnSpPr/>
              <p:nvPr userDrawn="1"/>
            </p:nvCxnSpPr>
            <p:spPr>
              <a:xfrm>
                <a:off x="280087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6" name="Straight Connector 2035">
                <a:extLst>
                  <a:ext uri="{FF2B5EF4-FFF2-40B4-BE49-F238E27FC236}">
                    <a16:creationId xmlns:a16="http://schemas.microsoft.com/office/drawing/2014/main" id="{45917DC4-72A8-445B-A89D-DB24F13E75B5}"/>
                  </a:ext>
                </a:extLst>
              </p:cNvPr>
              <p:cNvCxnSpPr/>
              <p:nvPr userDrawn="1"/>
            </p:nvCxnSpPr>
            <p:spPr>
              <a:xfrm>
                <a:off x="263611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7" name="Straight Connector 2036">
                <a:extLst>
                  <a:ext uri="{FF2B5EF4-FFF2-40B4-BE49-F238E27FC236}">
                    <a16:creationId xmlns:a16="http://schemas.microsoft.com/office/drawing/2014/main" id="{250E3C34-4E8B-4492-83A8-F62ED6E47ECB}"/>
                  </a:ext>
                </a:extLst>
              </p:cNvPr>
              <p:cNvCxnSpPr/>
              <p:nvPr userDrawn="1"/>
            </p:nvCxnSpPr>
            <p:spPr>
              <a:xfrm>
                <a:off x="313038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8" name="Straight Connector 2037">
                <a:extLst>
                  <a:ext uri="{FF2B5EF4-FFF2-40B4-BE49-F238E27FC236}">
                    <a16:creationId xmlns:a16="http://schemas.microsoft.com/office/drawing/2014/main" id="{2DA6F0F4-D527-4063-ABE6-DA7B1AFA0343}"/>
                  </a:ext>
                </a:extLst>
              </p:cNvPr>
              <p:cNvCxnSpPr/>
              <p:nvPr userDrawn="1"/>
            </p:nvCxnSpPr>
            <p:spPr>
              <a:xfrm>
                <a:off x="296562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9" name="Straight Connector 2038">
                <a:extLst>
                  <a:ext uri="{FF2B5EF4-FFF2-40B4-BE49-F238E27FC236}">
                    <a16:creationId xmlns:a16="http://schemas.microsoft.com/office/drawing/2014/main" id="{4ADD9BC8-05F2-4ACD-B6AF-D75161CC54BF}"/>
                  </a:ext>
                </a:extLst>
              </p:cNvPr>
              <p:cNvCxnSpPr/>
              <p:nvPr userDrawn="1"/>
            </p:nvCxnSpPr>
            <p:spPr>
              <a:xfrm>
                <a:off x="345989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0" name="Straight Connector 2039">
                <a:extLst>
                  <a:ext uri="{FF2B5EF4-FFF2-40B4-BE49-F238E27FC236}">
                    <a16:creationId xmlns:a16="http://schemas.microsoft.com/office/drawing/2014/main" id="{9F6DE046-7C11-473D-826E-ECFF5561C559}"/>
                  </a:ext>
                </a:extLst>
              </p:cNvPr>
              <p:cNvCxnSpPr/>
              <p:nvPr userDrawn="1"/>
            </p:nvCxnSpPr>
            <p:spPr>
              <a:xfrm>
                <a:off x="329514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1" name="Straight Connector 2040">
                <a:extLst>
                  <a:ext uri="{FF2B5EF4-FFF2-40B4-BE49-F238E27FC236}">
                    <a16:creationId xmlns:a16="http://schemas.microsoft.com/office/drawing/2014/main" id="{CA944FFF-70A6-4FF9-A022-A40BFBCD9312}"/>
                  </a:ext>
                </a:extLst>
              </p:cNvPr>
              <p:cNvCxnSpPr/>
              <p:nvPr userDrawn="1"/>
            </p:nvCxnSpPr>
            <p:spPr>
              <a:xfrm>
                <a:off x="378941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2" name="Straight Connector 2041">
                <a:extLst>
                  <a:ext uri="{FF2B5EF4-FFF2-40B4-BE49-F238E27FC236}">
                    <a16:creationId xmlns:a16="http://schemas.microsoft.com/office/drawing/2014/main" id="{3C2DFD9C-328E-4B1F-8B1C-6671D1EBF9DB}"/>
                  </a:ext>
                </a:extLst>
              </p:cNvPr>
              <p:cNvCxnSpPr/>
              <p:nvPr userDrawn="1"/>
            </p:nvCxnSpPr>
            <p:spPr>
              <a:xfrm>
                <a:off x="362465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3" name="Straight Connector 2042">
                <a:extLst>
                  <a:ext uri="{FF2B5EF4-FFF2-40B4-BE49-F238E27FC236}">
                    <a16:creationId xmlns:a16="http://schemas.microsoft.com/office/drawing/2014/main" id="{29C922E8-2F3D-43CE-A121-17CF94547BAD}"/>
                  </a:ext>
                </a:extLst>
              </p:cNvPr>
              <p:cNvCxnSpPr/>
              <p:nvPr userDrawn="1"/>
            </p:nvCxnSpPr>
            <p:spPr>
              <a:xfrm>
                <a:off x="411892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4" name="Straight Connector 2043">
                <a:extLst>
                  <a:ext uri="{FF2B5EF4-FFF2-40B4-BE49-F238E27FC236}">
                    <a16:creationId xmlns:a16="http://schemas.microsoft.com/office/drawing/2014/main" id="{7A93877F-AB12-4FF8-91C4-04D0B4ECC66A}"/>
                  </a:ext>
                </a:extLst>
              </p:cNvPr>
              <p:cNvCxnSpPr/>
              <p:nvPr userDrawn="1"/>
            </p:nvCxnSpPr>
            <p:spPr>
              <a:xfrm>
                <a:off x="395416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5" name="Straight Connector 2044">
                <a:extLst>
                  <a:ext uri="{FF2B5EF4-FFF2-40B4-BE49-F238E27FC236}">
                    <a16:creationId xmlns:a16="http://schemas.microsoft.com/office/drawing/2014/main" id="{935663A9-3DAF-4FEA-B361-F7CDC8C4262A}"/>
                  </a:ext>
                </a:extLst>
              </p:cNvPr>
              <p:cNvCxnSpPr/>
              <p:nvPr userDrawn="1"/>
            </p:nvCxnSpPr>
            <p:spPr>
              <a:xfrm>
                <a:off x="444844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6" name="Straight Connector 2045">
                <a:extLst>
                  <a:ext uri="{FF2B5EF4-FFF2-40B4-BE49-F238E27FC236}">
                    <a16:creationId xmlns:a16="http://schemas.microsoft.com/office/drawing/2014/main" id="{348D3BE9-3FCA-4C32-81F4-B88BA2668C71}"/>
                  </a:ext>
                </a:extLst>
              </p:cNvPr>
              <p:cNvCxnSpPr/>
              <p:nvPr userDrawn="1"/>
            </p:nvCxnSpPr>
            <p:spPr>
              <a:xfrm>
                <a:off x="428368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7" name="Straight Connector 2046">
                <a:extLst>
                  <a:ext uri="{FF2B5EF4-FFF2-40B4-BE49-F238E27FC236}">
                    <a16:creationId xmlns:a16="http://schemas.microsoft.com/office/drawing/2014/main" id="{3DAAF9E5-FC2D-41C4-A0F9-5294F77E362D}"/>
                  </a:ext>
                </a:extLst>
              </p:cNvPr>
              <p:cNvCxnSpPr/>
              <p:nvPr userDrawn="1"/>
            </p:nvCxnSpPr>
            <p:spPr>
              <a:xfrm>
                <a:off x="477795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a:extLst>
                  <a:ext uri="{FF2B5EF4-FFF2-40B4-BE49-F238E27FC236}">
                    <a16:creationId xmlns:a16="http://schemas.microsoft.com/office/drawing/2014/main" id="{E7DF4BB4-CC67-4504-963E-61FA8714FA3B}"/>
                  </a:ext>
                </a:extLst>
              </p:cNvPr>
              <p:cNvCxnSpPr/>
              <p:nvPr userDrawn="1"/>
            </p:nvCxnSpPr>
            <p:spPr>
              <a:xfrm>
                <a:off x="461319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49" name="Straight Connector 2048">
                <a:extLst>
                  <a:ext uri="{FF2B5EF4-FFF2-40B4-BE49-F238E27FC236}">
                    <a16:creationId xmlns:a16="http://schemas.microsoft.com/office/drawing/2014/main" id="{EE734A94-C376-4C99-98CE-E1B12E811DC8}"/>
                  </a:ext>
                </a:extLst>
              </p:cNvPr>
              <p:cNvCxnSpPr/>
              <p:nvPr userDrawn="1"/>
            </p:nvCxnSpPr>
            <p:spPr>
              <a:xfrm>
                <a:off x="510746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0" name="Straight Connector 2049">
                <a:extLst>
                  <a:ext uri="{FF2B5EF4-FFF2-40B4-BE49-F238E27FC236}">
                    <a16:creationId xmlns:a16="http://schemas.microsoft.com/office/drawing/2014/main" id="{865EE46D-C843-4A85-BA7D-E64DCF36E286}"/>
                  </a:ext>
                </a:extLst>
              </p:cNvPr>
              <p:cNvCxnSpPr/>
              <p:nvPr userDrawn="1"/>
            </p:nvCxnSpPr>
            <p:spPr>
              <a:xfrm>
                <a:off x="494271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a:extLst>
                  <a:ext uri="{FF2B5EF4-FFF2-40B4-BE49-F238E27FC236}">
                    <a16:creationId xmlns:a16="http://schemas.microsoft.com/office/drawing/2014/main" id="{AF1C7CAA-6590-4527-B14A-DB14548A9F12}"/>
                  </a:ext>
                </a:extLst>
              </p:cNvPr>
              <p:cNvCxnSpPr/>
              <p:nvPr userDrawn="1"/>
            </p:nvCxnSpPr>
            <p:spPr>
              <a:xfrm>
                <a:off x="543698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2" name="Straight Connector 2051">
                <a:extLst>
                  <a:ext uri="{FF2B5EF4-FFF2-40B4-BE49-F238E27FC236}">
                    <a16:creationId xmlns:a16="http://schemas.microsoft.com/office/drawing/2014/main" id="{A3A71923-A512-4D0E-9FB4-90750AA5BCE6}"/>
                  </a:ext>
                </a:extLst>
              </p:cNvPr>
              <p:cNvCxnSpPr/>
              <p:nvPr userDrawn="1"/>
            </p:nvCxnSpPr>
            <p:spPr>
              <a:xfrm>
                <a:off x="527222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3" name="Straight Connector 2052">
                <a:extLst>
                  <a:ext uri="{FF2B5EF4-FFF2-40B4-BE49-F238E27FC236}">
                    <a16:creationId xmlns:a16="http://schemas.microsoft.com/office/drawing/2014/main" id="{762BFA0C-869D-4074-BA13-586C7453508C}"/>
                  </a:ext>
                </a:extLst>
              </p:cNvPr>
              <p:cNvCxnSpPr/>
              <p:nvPr userDrawn="1"/>
            </p:nvCxnSpPr>
            <p:spPr>
              <a:xfrm>
                <a:off x="576649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4" name="Straight Connector 2053">
                <a:extLst>
                  <a:ext uri="{FF2B5EF4-FFF2-40B4-BE49-F238E27FC236}">
                    <a16:creationId xmlns:a16="http://schemas.microsoft.com/office/drawing/2014/main" id="{45DD90F0-013E-470F-B932-DF34112F9148}"/>
                  </a:ext>
                </a:extLst>
              </p:cNvPr>
              <p:cNvCxnSpPr/>
              <p:nvPr userDrawn="1"/>
            </p:nvCxnSpPr>
            <p:spPr>
              <a:xfrm>
                <a:off x="560173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5" name="Straight Connector 2054">
                <a:extLst>
                  <a:ext uri="{FF2B5EF4-FFF2-40B4-BE49-F238E27FC236}">
                    <a16:creationId xmlns:a16="http://schemas.microsoft.com/office/drawing/2014/main" id="{13AE674F-F33B-4A4B-B56D-548693F3C815}"/>
                  </a:ext>
                </a:extLst>
              </p:cNvPr>
              <p:cNvCxnSpPr/>
              <p:nvPr userDrawn="1"/>
            </p:nvCxnSpPr>
            <p:spPr>
              <a:xfrm>
                <a:off x="609601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6" name="Straight Connector 2055">
                <a:extLst>
                  <a:ext uri="{FF2B5EF4-FFF2-40B4-BE49-F238E27FC236}">
                    <a16:creationId xmlns:a16="http://schemas.microsoft.com/office/drawing/2014/main" id="{A680FD1A-7D29-481B-B6C3-2DEAB6286BCC}"/>
                  </a:ext>
                </a:extLst>
              </p:cNvPr>
              <p:cNvCxnSpPr/>
              <p:nvPr userDrawn="1"/>
            </p:nvCxnSpPr>
            <p:spPr>
              <a:xfrm>
                <a:off x="593125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a16="http://schemas.microsoft.com/office/drawing/2014/main" id="{2C3A5CB2-2CE4-46D5-876B-ABBCC2F3E017}"/>
                  </a:ext>
                </a:extLst>
              </p:cNvPr>
              <p:cNvCxnSpPr/>
              <p:nvPr userDrawn="1"/>
            </p:nvCxnSpPr>
            <p:spPr>
              <a:xfrm>
                <a:off x="642552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a:extLst>
                  <a:ext uri="{FF2B5EF4-FFF2-40B4-BE49-F238E27FC236}">
                    <a16:creationId xmlns:a16="http://schemas.microsoft.com/office/drawing/2014/main" id="{403D01B7-569C-4059-9608-4A861B81AF1A}"/>
                  </a:ext>
                </a:extLst>
              </p:cNvPr>
              <p:cNvCxnSpPr/>
              <p:nvPr userDrawn="1"/>
            </p:nvCxnSpPr>
            <p:spPr>
              <a:xfrm>
                <a:off x="626076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1ABF768A-3814-4A15-90CF-BDACE6502F77}"/>
                  </a:ext>
                </a:extLst>
              </p:cNvPr>
              <p:cNvCxnSpPr/>
              <p:nvPr userDrawn="1"/>
            </p:nvCxnSpPr>
            <p:spPr>
              <a:xfrm>
                <a:off x="659028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0" name="Straight Connector 2059">
                <a:extLst>
                  <a:ext uri="{FF2B5EF4-FFF2-40B4-BE49-F238E27FC236}">
                    <a16:creationId xmlns:a16="http://schemas.microsoft.com/office/drawing/2014/main" id="{FCFCFDC3-7C9D-45CE-A25A-F9D0990F0DA5}"/>
                  </a:ext>
                </a:extLst>
              </p:cNvPr>
              <p:cNvCxnSpPr/>
              <p:nvPr userDrawn="1"/>
            </p:nvCxnSpPr>
            <p:spPr>
              <a:xfrm>
                <a:off x="691979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502D6FFE-63AA-48A3-A3A2-EA8186B7CE75}"/>
                  </a:ext>
                </a:extLst>
              </p:cNvPr>
              <p:cNvCxnSpPr/>
              <p:nvPr userDrawn="1"/>
            </p:nvCxnSpPr>
            <p:spPr>
              <a:xfrm>
                <a:off x="675503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45D02340-9CEF-4D15-8728-8CE100E598AD}"/>
                  </a:ext>
                </a:extLst>
              </p:cNvPr>
              <p:cNvCxnSpPr/>
              <p:nvPr userDrawn="1"/>
            </p:nvCxnSpPr>
            <p:spPr>
              <a:xfrm>
                <a:off x="724930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48E771BA-5C48-40DE-821E-676678C2CE43}"/>
                  </a:ext>
                </a:extLst>
              </p:cNvPr>
              <p:cNvCxnSpPr/>
              <p:nvPr userDrawn="1"/>
            </p:nvCxnSpPr>
            <p:spPr>
              <a:xfrm>
                <a:off x="708455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4" name="Straight Connector 2063">
                <a:extLst>
                  <a:ext uri="{FF2B5EF4-FFF2-40B4-BE49-F238E27FC236}">
                    <a16:creationId xmlns:a16="http://schemas.microsoft.com/office/drawing/2014/main" id="{6677D2F6-CD4B-448A-A392-97ABF94545FA}"/>
                  </a:ext>
                </a:extLst>
              </p:cNvPr>
              <p:cNvCxnSpPr/>
              <p:nvPr userDrawn="1"/>
            </p:nvCxnSpPr>
            <p:spPr>
              <a:xfrm>
                <a:off x="757882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5" name="Straight Connector 2064">
                <a:extLst>
                  <a:ext uri="{FF2B5EF4-FFF2-40B4-BE49-F238E27FC236}">
                    <a16:creationId xmlns:a16="http://schemas.microsoft.com/office/drawing/2014/main" id="{64CC4814-104F-4D03-8563-371B90F226B0}"/>
                  </a:ext>
                </a:extLst>
              </p:cNvPr>
              <p:cNvCxnSpPr/>
              <p:nvPr userDrawn="1"/>
            </p:nvCxnSpPr>
            <p:spPr>
              <a:xfrm>
                <a:off x="741406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6" name="Straight Connector 2065">
                <a:extLst>
                  <a:ext uri="{FF2B5EF4-FFF2-40B4-BE49-F238E27FC236}">
                    <a16:creationId xmlns:a16="http://schemas.microsoft.com/office/drawing/2014/main" id="{AAAE3F7E-7C9A-4A46-9A19-BE2828746503}"/>
                  </a:ext>
                </a:extLst>
              </p:cNvPr>
              <p:cNvCxnSpPr/>
              <p:nvPr userDrawn="1"/>
            </p:nvCxnSpPr>
            <p:spPr>
              <a:xfrm>
                <a:off x="790833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7" name="Straight Connector 2066">
                <a:extLst>
                  <a:ext uri="{FF2B5EF4-FFF2-40B4-BE49-F238E27FC236}">
                    <a16:creationId xmlns:a16="http://schemas.microsoft.com/office/drawing/2014/main" id="{66306011-B0C8-4751-B99B-CD8502EB33BD}"/>
                  </a:ext>
                </a:extLst>
              </p:cNvPr>
              <p:cNvCxnSpPr/>
              <p:nvPr userDrawn="1"/>
            </p:nvCxnSpPr>
            <p:spPr>
              <a:xfrm>
                <a:off x="774357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a16="http://schemas.microsoft.com/office/drawing/2014/main" id="{6C77A301-58B5-4369-BDF7-67D58A257A01}"/>
                  </a:ext>
                </a:extLst>
              </p:cNvPr>
              <p:cNvCxnSpPr/>
              <p:nvPr userDrawn="1"/>
            </p:nvCxnSpPr>
            <p:spPr>
              <a:xfrm>
                <a:off x="823785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69" name="Straight Connector 2068">
                <a:extLst>
                  <a:ext uri="{FF2B5EF4-FFF2-40B4-BE49-F238E27FC236}">
                    <a16:creationId xmlns:a16="http://schemas.microsoft.com/office/drawing/2014/main" id="{CA097E7B-A969-46D4-8193-89CFFA1C307D}"/>
                  </a:ext>
                </a:extLst>
              </p:cNvPr>
              <p:cNvCxnSpPr/>
              <p:nvPr userDrawn="1"/>
            </p:nvCxnSpPr>
            <p:spPr>
              <a:xfrm>
                <a:off x="807309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85326DB9-2FFE-4E9B-9018-91D22694127E}"/>
                  </a:ext>
                </a:extLst>
              </p:cNvPr>
              <p:cNvCxnSpPr/>
              <p:nvPr userDrawn="1"/>
            </p:nvCxnSpPr>
            <p:spPr>
              <a:xfrm>
                <a:off x="856736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FA90063D-1E8D-4171-950D-0515962A8A4C}"/>
                  </a:ext>
                </a:extLst>
              </p:cNvPr>
              <p:cNvCxnSpPr/>
              <p:nvPr userDrawn="1"/>
            </p:nvCxnSpPr>
            <p:spPr>
              <a:xfrm>
                <a:off x="840260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a16="http://schemas.microsoft.com/office/drawing/2014/main" id="{07D091C2-97B3-4AA9-BF62-A6C5EB90FCCF}"/>
                  </a:ext>
                </a:extLst>
              </p:cNvPr>
              <p:cNvCxnSpPr/>
              <p:nvPr userDrawn="1"/>
            </p:nvCxnSpPr>
            <p:spPr>
              <a:xfrm>
                <a:off x="889687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BCDDE9C1-2235-4F77-851D-2A5D7A6D307E}"/>
                  </a:ext>
                </a:extLst>
              </p:cNvPr>
              <p:cNvCxnSpPr/>
              <p:nvPr userDrawn="1"/>
            </p:nvCxnSpPr>
            <p:spPr>
              <a:xfrm>
                <a:off x="873212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4" name="Straight Connector 2073">
                <a:extLst>
                  <a:ext uri="{FF2B5EF4-FFF2-40B4-BE49-F238E27FC236}">
                    <a16:creationId xmlns:a16="http://schemas.microsoft.com/office/drawing/2014/main" id="{1358DD33-9840-49F5-916C-281567870CAB}"/>
                  </a:ext>
                </a:extLst>
              </p:cNvPr>
              <p:cNvCxnSpPr/>
              <p:nvPr userDrawn="1"/>
            </p:nvCxnSpPr>
            <p:spPr>
              <a:xfrm>
                <a:off x="922639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5" name="Straight Connector 2074">
                <a:extLst>
                  <a:ext uri="{FF2B5EF4-FFF2-40B4-BE49-F238E27FC236}">
                    <a16:creationId xmlns:a16="http://schemas.microsoft.com/office/drawing/2014/main" id="{33E555CD-25CB-45A8-9457-432593C24ACA}"/>
                  </a:ext>
                </a:extLst>
              </p:cNvPr>
              <p:cNvCxnSpPr/>
              <p:nvPr userDrawn="1"/>
            </p:nvCxnSpPr>
            <p:spPr>
              <a:xfrm>
                <a:off x="906163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6" name="Straight Connector 2075">
                <a:extLst>
                  <a:ext uri="{FF2B5EF4-FFF2-40B4-BE49-F238E27FC236}">
                    <a16:creationId xmlns:a16="http://schemas.microsoft.com/office/drawing/2014/main" id="{1320B94B-8741-4C4D-BFAE-1155B5D4DF33}"/>
                  </a:ext>
                </a:extLst>
              </p:cNvPr>
              <p:cNvCxnSpPr/>
              <p:nvPr userDrawn="1"/>
            </p:nvCxnSpPr>
            <p:spPr>
              <a:xfrm>
                <a:off x="955590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7" name="Straight Connector 2076">
                <a:extLst>
                  <a:ext uri="{FF2B5EF4-FFF2-40B4-BE49-F238E27FC236}">
                    <a16:creationId xmlns:a16="http://schemas.microsoft.com/office/drawing/2014/main" id="{A64B07E2-57C0-4074-8FC5-5D8E56152217}"/>
                  </a:ext>
                </a:extLst>
              </p:cNvPr>
              <p:cNvCxnSpPr/>
              <p:nvPr userDrawn="1"/>
            </p:nvCxnSpPr>
            <p:spPr>
              <a:xfrm>
                <a:off x="939114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8" name="Straight Connector 2077">
                <a:extLst>
                  <a:ext uri="{FF2B5EF4-FFF2-40B4-BE49-F238E27FC236}">
                    <a16:creationId xmlns:a16="http://schemas.microsoft.com/office/drawing/2014/main" id="{386FE378-792B-4FF4-97B5-9059EEA24E33}"/>
                  </a:ext>
                </a:extLst>
              </p:cNvPr>
              <p:cNvCxnSpPr/>
              <p:nvPr userDrawn="1"/>
            </p:nvCxnSpPr>
            <p:spPr>
              <a:xfrm>
                <a:off x="988542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79" name="Straight Connector 2078">
                <a:extLst>
                  <a:ext uri="{FF2B5EF4-FFF2-40B4-BE49-F238E27FC236}">
                    <a16:creationId xmlns:a16="http://schemas.microsoft.com/office/drawing/2014/main" id="{F2A3D371-9C51-417D-9B2B-61374FE4851F}"/>
                  </a:ext>
                </a:extLst>
              </p:cNvPr>
              <p:cNvCxnSpPr/>
              <p:nvPr userDrawn="1"/>
            </p:nvCxnSpPr>
            <p:spPr>
              <a:xfrm>
                <a:off x="972066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0" name="Straight Connector 2079">
                <a:extLst>
                  <a:ext uri="{FF2B5EF4-FFF2-40B4-BE49-F238E27FC236}">
                    <a16:creationId xmlns:a16="http://schemas.microsoft.com/office/drawing/2014/main" id="{DA1FD462-14C4-4DE1-974A-01E6227E82A2}"/>
                  </a:ext>
                </a:extLst>
              </p:cNvPr>
              <p:cNvCxnSpPr/>
              <p:nvPr userDrawn="1"/>
            </p:nvCxnSpPr>
            <p:spPr>
              <a:xfrm>
                <a:off x="1021493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a16="http://schemas.microsoft.com/office/drawing/2014/main" id="{A83DF3A0-6082-4977-A8F9-A056B16EE32F}"/>
                  </a:ext>
                </a:extLst>
              </p:cNvPr>
              <p:cNvCxnSpPr/>
              <p:nvPr userDrawn="1"/>
            </p:nvCxnSpPr>
            <p:spPr>
              <a:xfrm>
                <a:off x="1005017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2" name="Straight Connector 2081">
                <a:extLst>
                  <a:ext uri="{FF2B5EF4-FFF2-40B4-BE49-F238E27FC236}">
                    <a16:creationId xmlns:a16="http://schemas.microsoft.com/office/drawing/2014/main" id="{E968AB59-612D-42A9-A79E-65077F990111}"/>
                  </a:ext>
                </a:extLst>
              </p:cNvPr>
              <p:cNvCxnSpPr/>
              <p:nvPr userDrawn="1"/>
            </p:nvCxnSpPr>
            <p:spPr>
              <a:xfrm>
                <a:off x="10544448"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3" name="Straight Connector 2082">
                <a:extLst>
                  <a:ext uri="{FF2B5EF4-FFF2-40B4-BE49-F238E27FC236}">
                    <a16:creationId xmlns:a16="http://schemas.microsoft.com/office/drawing/2014/main" id="{A6FF53F8-DE09-45FA-9945-814280C87A46}"/>
                  </a:ext>
                </a:extLst>
              </p:cNvPr>
              <p:cNvCxnSpPr/>
              <p:nvPr userDrawn="1"/>
            </p:nvCxnSpPr>
            <p:spPr>
              <a:xfrm>
                <a:off x="10379691"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4" name="Straight Connector 2083">
                <a:extLst>
                  <a:ext uri="{FF2B5EF4-FFF2-40B4-BE49-F238E27FC236}">
                    <a16:creationId xmlns:a16="http://schemas.microsoft.com/office/drawing/2014/main" id="{67FC9E8C-5E20-4E01-93DF-877E650D9B9E}"/>
                  </a:ext>
                </a:extLst>
              </p:cNvPr>
              <p:cNvCxnSpPr/>
              <p:nvPr userDrawn="1"/>
            </p:nvCxnSpPr>
            <p:spPr>
              <a:xfrm>
                <a:off x="10873962"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5" name="Straight Connector 2084">
                <a:extLst>
                  <a:ext uri="{FF2B5EF4-FFF2-40B4-BE49-F238E27FC236}">
                    <a16:creationId xmlns:a16="http://schemas.microsoft.com/office/drawing/2014/main" id="{671215D9-A9E4-49CC-80DB-02465B59BB0B}"/>
                  </a:ext>
                </a:extLst>
              </p:cNvPr>
              <p:cNvCxnSpPr/>
              <p:nvPr userDrawn="1"/>
            </p:nvCxnSpPr>
            <p:spPr>
              <a:xfrm>
                <a:off x="10709205"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6" name="Straight Connector 2085">
                <a:extLst>
                  <a:ext uri="{FF2B5EF4-FFF2-40B4-BE49-F238E27FC236}">
                    <a16:creationId xmlns:a16="http://schemas.microsoft.com/office/drawing/2014/main" id="{63DF0AE8-A239-4607-957B-A6E6898D2DC7}"/>
                  </a:ext>
                </a:extLst>
              </p:cNvPr>
              <p:cNvCxnSpPr/>
              <p:nvPr userDrawn="1"/>
            </p:nvCxnSpPr>
            <p:spPr>
              <a:xfrm>
                <a:off x="11203476"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7" name="Straight Connector 2086">
                <a:extLst>
                  <a:ext uri="{FF2B5EF4-FFF2-40B4-BE49-F238E27FC236}">
                    <a16:creationId xmlns:a16="http://schemas.microsoft.com/office/drawing/2014/main" id="{30186851-514A-445D-ADCB-EC889CCD8529}"/>
                  </a:ext>
                </a:extLst>
              </p:cNvPr>
              <p:cNvCxnSpPr/>
              <p:nvPr userDrawn="1"/>
            </p:nvCxnSpPr>
            <p:spPr>
              <a:xfrm>
                <a:off x="11038719"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8" name="Straight Connector 2087">
                <a:extLst>
                  <a:ext uri="{FF2B5EF4-FFF2-40B4-BE49-F238E27FC236}">
                    <a16:creationId xmlns:a16="http://schemas.microsoft.com/office/drawing/2014/main" id="{450EADC7-2D8F-40C6-982A-60998A2CB1D9}"/>
                  </a:ext>
                </a:extLst>
              </p:cNvPr>
              <p:cNvCxnSpPr/>
              <p:nvPr userDrawn="1"/>
            </p:nvCxnSpPr>
            <p:spPr>
              <a:xfrm>
                <a:off x="11532990"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89" name="Straight Connector 2088">
                <a:extLst>
                  <a:ext uri="{FF2B5EF4-FFF2-40B4-BE49-F238E27FC236}">
                    <a16:creationId xmlns:a16="http://schemas.microsoft.com/office/drawing/2014/main" id="{1343E186-906F-4D8B-9237-973C30D350A1}"/>
                  </a:ext>
                </a:extLst>
              </p:cNvPr>
              <p:cNvCxnSpPr/>
              <p:nvPr userDrawn="1"/>
            </p:nvCxnSpPr>
            <p:spPr>
              <a:xfrm>
                <a:off x="11368233"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0" name="Straight Connector 2089">
                <a:extLst>
                  <a:ext uri="{FF2B5EF4-FFF2-40B4-BE49-F238E27FC236}">
                    <a16:creationId xmlns:a16="http://schemas.microsoft.com/office/drawing/2014/main" id="{BB771F8B-0200-4B12-AA58-9E8731C9BB33}"/>
                  </a:ext>
                </a:extLst>
              </p:cNvPr>
              <p:cNvCxnSpPr/>
              <p:nvPr userDrawn="1"/>
            </p:nvCxnSpPr>
            <p:spPr>
              <a:xfrm>
                <a:off x="11862504"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1" name="Straight Connector 2090">
                <a:extLst>
                  <a:ext uri="{FF2B5EF4-FFF2-40B4-BE49-F238E27FC236}">
                    <a16:creationId xmlns:a16="http://schemas.microsoft.com/office/drawing/2014/main" id="{5F989D3F-0729-4046-83A7-57A4CDB4A767}"/>
                  </a:ext>
                </a:extLst>
              </p:cNvPr>
              <p:cNvCxnSpPr/>
              <p:nvPr userDrawn="1"/>
            </p:nvCxnSpPr>
            <p:spPr>
              <a:xfrm>
                <a:off x="11697747" y="7167426"/>
                <a:ext cx="0" cy="126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7119EA8-DF83-4A6C-9AAA-FA1740AC79C1}"/>
                </a:ext>
              </a:extLst>
            </p:cNvPr>
            <p:cNvGrpSpPr/>
            <p:nvPr userDrawn="1"/>
          </p:nvGrpSpPr>
          <p:grpSpPr>
            <a:xfrm>
              <a:off x="-435429" y="-435426"/>
              <a:ext cx="13043121" cy="7728852"/>
              <a:chOff x="-435429" y="-435426"/>
              <a:chExt cx="13043121" cy="7728852"/>
            </a:xfrm>
          </p:grpSpPr>
          <p:cxnSp>
            <p:nvCxnSpPr>
              <p:cNvPr id="1898" name="Straight Connector 1897">
                <a:extLst>
                  <a:ext uri="{FF2B5EF4-FFF2-40B4-BE49-F238E27FC236}">
                    <a16:creationId xmlns:a16="http://schemas.microsoft.com/office/drawing/2014/main" id="{20D09B73-2843-43CA-8CF2-C731325248A1}"/>
                  </a:ext>
                </a:extLst>
              </p:cNvPr>
              <p:cNvCxnSpPr/>
              <p:nvPr/>
            </p:nvCxnSpPr>
            <p:spPr>
              <a:xfrm>
                <a:off x="12355692" y="489856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345FD7F-A9C1-42D0-BF09-FB40DC99AA53}"/>
                  </a:ext>
                </a:extLst>
              </p:cNvPr>
              <p:cNvCxnSpPr/>
              <p:nvPr/>
            </p:nvCxnSpPr>
            <p:spPr>
              <a:xfrm>
                <a:off x="-435429" y="32657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C5BC418-FCEF-43F6-84FC-4A873C290BAA}"/>
                  </a:ext>
                </a:extLst>
              </p:cNvPr>
              <p:cNvCxnSpPr/>
              <p:nvPr/>
            </p:nvCxnSpPr>
            <p:spPr>
              <a:xfrm>
                <a:off x="-435429" y="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221C01C-53D2-46A1-AAF1-1CA8804E7746}"/>
                  </a:ext>
                </a:extLst>
              </p:cNvPr>
              <p:cNvCxnSpPr/>
              <p:nvPr/>
            </p:nvCxnSpPr>
            <p:spPr>
              <a:xfrm>
                <a:off x="-435429" y="97971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D0DC50C-11F4-4D74-A05A-CE145AD8A183}"/>
                  </a:ext>
                </a:extLst>
              </p:cNvPr>
              <p:cNvCxnSpPr/>
              <p:nvPr/>
            </p:nvCxnSpPr>
            <p:spPr>
              <a:xfrm>
                <a:off x="-435429" y="65314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6075E29-B89D-4D19-977C-378BE5702E0E}"/>
                  </a:ext>
                </a:extLst>
              </p:cNvPr>
              <p:cNvCxnSpPr/>
              <p:nvPr/>
            </p:nvCxnSpPr>
            <p:spPr>
              <a:xfrm>
                <a:off x="-435429" y="163285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0B9ABF4-6542-49BC-AD52-F3531B803CCC}"/>
                  </a:ext>
                </a:extLst>
              </p:cNvPr>
              <p:cNvCxnSpPr/>
              <p:nvPr/>
            </p:nvCxnSpPr>
            <p:spPr>
              <a:xfrm>
                <a:off x="-435429" y="130628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2786AC8-310A-40D6-B68B-17F04D2237D9}"/>
                  </a:ext>
                </a:extLst>
              </p:cNvPr>
              <p:cNvCxnSpPr/>
              <p:nvPr/>
            </p:nvCxnSpPr>
            <p:spPr>
              <a:xfrm>
                <a:off x="-435429" y="228599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26541A1-55F4-431B-A2DF-C0F15EEB2EB0}"/>
                  </a:ext>
                </a:extLst>
              </p:cNvPr>
              <p:cNvCxnSpPr/>
              <p:nvPr/>
            </p:nvCxnSpPr>
            <p:spPr>
              <a:xfrm>
                <a:off x="-435429" y="195942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A9182CB-3E1F-4152-AE87-E88804D6B6D5}"/>
                  </a:ext>
                </a:extLst>
              </p:cNvPr>
              <p:cNvCxnSpPr/>
              <p:nvPr/>
            </p:nvCxnSpPr>
            <p:spPr>
              <a:xfrm>
                <a:off x="-435429" y="293913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D4A6424-105E-4EB5-930F-78470A1E4957}"/>
                  </a:ext>
                </a:extLst>
              </p:cNvPr>
              <p:cNvCxnSpPr/>
              <p:nvPr/>
            </p:nvCxnSpPr>
            <p:spPr>
              <a:xfrm>
                <a:off x="-435429" y="261256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82F1B8B-9B5D-47E9-A5E2-E08116E411E9}"/>
                  </a:ext>
                </a:extLst>
              </p:cNvPr>
              <p:cNvCxnSpPr/>
              <p:nvPr/>
            </p:nvCxnSpPr>
            <p:spPr>
              <a:xfrm>
                <a:off x="-435429" y="359228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251671E-7195-4186-B532-CC29D56BEFD5}"/>
                  </a:ext>
                </a:extLst>
              </p:cNvPr>
              <p:cNvCxnSpPr/>
              <p:nvPr/>
            </p:nvCxnSpPr>
            <p:spPr>
              <a:xfrm>
                <a:off x="-435429" y="326571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D46A5BA-19D2-4A30-BEE8-B97BB78E015B}"/>
                  </a:ext>
                </a:extLst>
              </p:cNvPr>
              <p:cNvCxnSpPr/>
              <p:nvPr/>
            </p:nvCxnSpPr>
            <p:spPr>
              <a:xfrm>
                <a:off x="-435429" y="424542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4A539D6-CD6F-4D11-993D-5CC4B0CC2106}"/>
                  </a:ext>
                </a:extLst>
              </p:cNvPr>
              <p:cNvCxnSpPr/>
              <p:nvPr/>
            </p:nvCxnSpPr>
            <p:spPr>
              <a:xfrm>
                <a:off x="-435429" y="391885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FE7DE87-E28C-404C-BB81-9E2D2458B379}"/>
                  </a:ext>
                </a:extLst>
              </p:cNvPr>
              <p:cNvCxnSpPr/>
              <p:nvPr/>
            </p:nvCxnSpPr>
            <p:spPr>
              <a:xfrm>
                <a:off x="-435429" y="489856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E5A7807-C8C4-43E7-815B-22994995506E}"/>
                  </a:ext>
                </a:extLst>
              </p:cNvPr>
              <p:cNvCxnSpPr/>
              <p:nvPr/>
            </p:nvCxnSpPr>
            <p:spPr>
              <a:xfrm>
                <a:off x="-435429" y="457199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A9E55CF-4A3C-4598-9E64-10F7FBE98C94}"/>
                  </a:ext>
                </a:extLst>
              </p:cNvPr>
              <p:cNvCxnSpPr/>
              <p:nvPr/>
            </p:nvCxnSpPr>
            <p:spPr>
              <a:xfrm>
                <a:off x="-435429" y="555170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72532AE-0359-4D8F-BE38-76E659D05FCE}"/>
                  </a:ext>
                </a:extLst>
              </p:cNvPr>
              <p:cNvCxnSpPr/>
              <p:nvPr/>
            </p:nvCxnSpPr>
            <p:spPr>
              <a:xfrm>
                <a:off x="-435429" y="522513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ECB890B9-059A-4331-8BEC-92C62266C9C8}"/>
                  </a:ext>
                </a:extLst>
              </p:cNvPr>
              <p:cNvCxnSpPr/>
              <p:nvPr/>
            </p:nvCxnSpPr>
            <p:spPr>
              <a:xfrm>
                <a:off x="-435429" y="620484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3085996-FF29-41BB-8ADE-690F7664E3EE}"/>
                  </a:ext>
                </a:extLst>
              </p:cNvPr>
              <p:cNvCxnSpPr/>
              <p:nvPr/>
            </p:nvCxnSpPr>
            <p:spPr>
              <a:xfrm>
                <a:off x="-435429" y="587827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5B61798-D3C5-42E4-B07F-CACA21FE238F}"/>
                  </a:ext>
                </a:extLst>
              </p:cNvPr>
              <p:cNvCxnSpPr/>
              <p:nvPr/>
            </p:nvCxnSpPr>
            <p:spPr>
              <a:xfrm>
                <a:off x="-435429" y="685799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924165C-DB76-4EB9-9CAA-473B566AA775}"/>
                  </a:ext>
                </a:extLst>
              </p:cNvPr>
              <p:cNvCxnSpPr/>
              <p:nvPr/>
            </p:nvCxnSpPr>
            <p:spPr>
              <a:xfrm>
                <a:off x="-435429" y="653142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a:extLst>
                  <a:ext uri="{FF2B5EF4-FFF2-40B4-BE49-F238E27FC236}">
                    <a16:creationId xmlns:a16="http://schemas.microsoft.com/office/drawing/2014/main" id="{23E491F9-7909-4052-A925-59CF4238B0B8}"/>
                  </a:ext>
                </a:extLst>
              </p:cNvPr>
              <p:cNvCxnSpPr/>
              <p:nvPr/>
            </p:nvCxnSpPr>
            <p:spPr>
              <a:xfrm flipH="1" flipV="1">
                <a:off x="1186250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a:extLst>
                  <a:ext uri="{FF2B5EF4-FFF2-40B4-BE49-F238E27FC236}">
                    <a16:creationId xmlns:a16="http://schemas.microsoft.com/office/drawing/2014/main" id="{5D5E3801-DC79-4573-8874-70EE0596096E}"/>
                  </a:ext>
                </a:extLst>
              </p:cNvPr>
              <p:cNvCxnSpPr/>
              <p:nvPr/>
            </p:nvCxnSpPr>
            <p:spPr>
              <a:xfrm flipH="1" flipV="1">
                <a:off x="1219201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a:extLst>
                  <a:ext uri="{FF2B5EF4-FFF2-40B4-BE49-F238E27FC236}">
                    <a16:creationId xmlns:a16="http://schemas.microsoft.com/office/drawing/2014/main" id="{2CEB60EF-5666-4660-92D2-3C1890C71F22}"/>
                  </a:ext>
                </a:extLst>
              </p:cNvPr>
              <p:cNvCxnSpPr/>
              <p:nvPr/>
            </p:nvCxnSpPr>
            <p:spPr>
              <a:xfrm flipH="1" flipV="1">
                <a:off x="1120347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a:extLst>
                  <a:ext uri="{FF2B5EF4-FFF2-40B4-BE49-F238E27FC236}">
                    <a16:creationId xmlns:a16="http://schemas.microsoft.com/office/drawing/2014/main" id="{0CD97106-A5E9-4968-8AED-FEB374BC0AEA}"/>
                  </a:ext>
                </a:extLst>
              </p:cNvPr>
              <p:cNvCxnSpPr/>
              <p:nvPr/>
            </p:nvCxnSpPr>
            <p:spPr>
              <a:xfrm flipH="1" flipV="1">
                <a:off x="1153298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a:extLst>
                  <a:ext uri="{FF2B5EF4-FFF2-40B4-BE49-F238E27FC236}">
                    <a16:creationId xmlns:a16="http://schemas.microsoft.com/office/drawing/2014/main" id="{8B853DFE-0173-40B1-BDFB-6310B4534161}"/>
                  </a:ext>
                </a:extLst>
              </p:cNvPr>
              <p:cNvCxnSpPr/>
              <p:nvPr/>
            </p:nvCxnSpPr>
            <p:spPr>
              <a:xfrm flipH="1" flipV="1">
                <a:off x="1054444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a:extLst>
                  <a:ext uri="{FF2B5EF4-FFF2-40B4-BE49-F238E27FC236}">
                    <a16:creationId xmlns:a16="http://schemas.microsoft.com/office/drawing/2014/main" id="{9BDBDA9C-3418-4E9A-A045-4FD86824DAAA}"/>
                  </a:ext>
                </a:extLst>
              </p:cNvPr>
              <p:cNvCxnSpPr/>
              <p:nvPr/>
            </p:nvCxnSpPr>
            <p:spPr>
              <a:xfrm flipH="1" flipV="1">
                <a:off x="1087396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a:extLst>
                  <a:ext uri="{FF2B5EF4-FFF2-40B4-BE49-F238E27FC236}">
                    <a16:creationId xmlns:a16="http://schemas.microsoft.com/office/drawing/2014/main" id="{985FF995-8CA0-4EBB-977E-C5F8FF4E8885}"/>
                  </a:ext>
                </a:extLst>
              </p:cNvPr>
              <p:cNvCxnSpPr/>
              <p:nvPr/>
            </p:nvCxnSpPr>
            <p:spPr>
              <a:xfrm flipH="1" flipV="1">
                <a:off x="988541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a:extLst>
                  <a:ext uri="{FF2B5EF4-FFF2-40B4-BE49-F238E27FC236}">
                    <a16:creationId xmlns:a16="http://schemas.microsoft.com/office/drawing/2014/main" id="{CD4E6672-CF43-4FA9-92D9-8F694F42EFBF}"/>
                  </a:ext>
                </a:extLst>
              </p:cNvPr>
              <p:cNvCxnSpPr/>
              <p:nvPr/>
            </p:nvCxnSpPr>
            <p:spPr>
              <a:xfrm flipH="1" flipV="1">
                <a:off x="1021493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a:extLst>
                  <a:ext uri="{FF2B5EF4-FFF2-40B4-BE49-F238E27FC236}">
                    <a16:creationId xmlns:a16="http://schemas.microsoft.com/office/drawing/2014/main" id="{2C814BD9-1857-4680-A13B-356D802C1F0D}"/>
                  </a:ext>
                </a:extLst>
              </p:cNvPr>
              <p:cNvCxnSpPr/>
              <p:nvPr/>
            </p:nvCxnSpPr>
            <p:spPr>
              <a:xfrm flipH="1" flipV="1">
                <a:off x="922639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a:extLst>
                  <a:ext uri="{FF2B5EF4-FFF2-40B4-BE49-F238E27FC236}">
                    <a16:creationId xmlns:a16="http://schemas.microsoft.com/office/drawing/2014/main" id="{7EC10050-B383-4805-9048-F97BE7EE132B}"/>
                  </a:ext>
                </a:extLst>
              </p:cNvPr>
              <p:cNvCxnSpPr/>
              <p:nvPr/>
            </p:nvCxnSpPr>
            <p:spPr>
              <a:xfrm flipH="1" flipV="1">
                <a:off x="955590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a:extLst>
                  <a:ext uri="{FF2B5EF4-FFF2-40B4-BE49-F238E27FC236}">
                    <a16:creationId xmlns:a16="http://schemas.microsoft.com/office/drawing/2014/main" id="{4CE9DB14-187E-4291-AC7C-5CB0B929C542}"/>
                  </a:ext>
                </a:extLst>
              </p:cNvPr>
              <p:cNvCxnSpPr/>
              <p:nvPr/>
            </p:nvCxnSpPr>
            <p:spPr>
              <a:xfrm flipH="1" flipV="1">
                <a:off x="856736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A2D31992-58B7-4B67-A0E2-2CECF017E012}"/>
                  </a:ext>
                </a:extLst>
              </p:cNvPr>
              <p:cNvCxnSpPr/>
              <p:nvPr/>
            </p:nvCxnSpPr>
            <p:spPr>
              <a:xfrm flipH="1" flipV="1">
                <a:off x="889687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a:extLst>
                  <a:ext uri="{FF2B5EF4-FFF2-40B4-BE49-F238E27FC236}">
                    <a16:creationId xmlns:a16="http://schemas.microsoft.com/office/drawing/2014/main" id="{9D0AAA67-3337-4635-9BF4-FA8C35435836}"/>
                  </a:ext>
                </a:extLst>
              </p:cNvPr>
              <p:cNvCxnSpPr/>
              <p:nvPr/>
            </p:nvCxnSpPr>
            <p:spPr>
              <a:xfrm flipH="1" flipV="1">
                <a:off x="790833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a:extLst>
                  <a:ext uri="{FF2B5EF4-FFF2-40B4-BE49-F238E27FC236}">
                    <a16:creationId xmlns:a16="http://schemas.microsoft.com/office/drawing/2014/main" id="{0A4E5BE8-904C-43AB-97FA-366FE4BF8FCA}"/>
                  </a:ext>
                </a:extLst>
              </p:cNvPr>
              <p:cNvCxnSpPr/>
              <p:nvPr/>
            </p:nvCxnSpPr>
            <p:spPr>
              <a:xfrm flipH="1" flipV="1">
                <a:off x="823784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a:extLst>
                  <a:ext uri="{FF2B5EF4-FFF2-40B4-BE49-F238E27FC236}">
                    <a16:creationId xmlns:a16="http://schemas.microsoft.com/office/drawing/2014/main" id="{D0B24FC6-5911-4E83-ADC9-17AED34D359E}"/>
                  </a:ext>
                </a:extLst>
              </p:cNvPr>
              <p:cNvCxnSpPr/>
              <p:nvPr/>
            </p:nvCxnSpPr>
            <p:spPr>
              <a:xfrm flipH="1" flipV="1">
                <a:off x="724930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a:extLst>
                  <a:ext uri="{FF2B5EF4-FFF2-40B4-BE49-F238E27FC236}">
                    <a16:creationId xmlns:a16="http://schemas.microsoft.com/office/drawing/2014/main" id="{CA53439D-95A1-4C09-B2EF-501C93497F31}"/>
                  </a:ext>
                </a:extLst>
              </p:cNvPr>
              <p:cNvCxnSpPr/>
              <p:nvPr/>
            </p:nvCxnSpPr>
            <p:spPr>
              <a:xfrm flipH="1" flipV="1">
                <a:off x="757882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a:extLst>
                  <a:ext uri="{FF2B5EF4-FFF2-40B4-BE49-F238E27FC236}">
                    <a16:creationId xmlns:a16="http://schemas.microsoft.com/office/drawing/2014/main" id="{7B303BF8-4BC3-4851-8DB2-91A47D086A29}"/>
                  </a:ext>
                </a:extLst>
              </p:cNvPr>
              <p:cNvCxnSpPr/>
              <p:nvPr/>
            </p:nvCxnSpPr>
            <p:spPr>
              <a:xfrm flipH="1" flipV="1">
                <a:off x="659027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a:extLst>
                  <a:ext uri="{FF2B5EF4-FFF2-40B4-BE49-F238E27FC236}">
                    <a16:creationId xmlns:a16="http://schemas.microsoft.com/office/drawing/2014/main" id="{2911A49C-7461-4127-B557-48F0F5917B8A}"/>
                  </a:ext>
                </a:extLst>
              </p:cNvPr>
              <p:cNvCxnSpPr/>
              <p:nvPr/>
            </p:nvCxnSpPr>
            <p:spPr>
              <a:xfrm flipH="1" flipV="1">
                <a:off x="691979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a:extLst>
                  <a:ext uri="{FF2B5EF4-FFF2-40B4-BE49-F238E27FC236}">
                    <a16:creationId xmlns:a16="http://schemas.microsoft.com/office/drawing/2014/main" id="{6EFAFDED-BE93-43BF-8A54-8EDB8E088DDB}"/>
                  </a:ext>
                </a:extLst>
              </p:cNvPr>
              <p:cNvCxnSpPr/>
              <p:nvPr/>
            </p:nvCxnSpPr>
            <p:spPr>
              <a:xfrm flipH="1" flipV="1">
                <a:off x="593125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a:extLst>
                  <a:ext uri="{FF2B5EF4-FFF2-40B4-BE49-F238E27FC236}">
                    <a16:creationId xmlns:a16="http://schemas.microsoft.com/office/drawing/2014/main" id="{ABD390CF-7751-44B6-B25E-CD5D75A58F81}"/>
                  </a:ext>
                </a:extLst>
              </p:cNvPr>
              <p:cNvCxnSpPr/>
              <p:nvPr/>
            </p:nvCxnSpPr>
            <p:spPr>
              <a:xfrm flipH="1" flipV="1">
                <a:off x="626076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E6CDE806-B014-4319-88A4-24F26955E4FA}"/>
                  </a:ext>
                </a:extLst>
              </p:cNvPr>
              <p:cNvCxnSpPr/>
              <p:nvPr/>
            </p:nvCxnSpPr>
            <p:spPr>
              <a:xfrm flipH="1" flipV="1">
                <a:off x="527222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6AC9636A-087D-41D2-BDBE-A4336C626F36}"/>
                  </a:ext>
                </a:extLst>
              </p:cNvPr>
              <p:cNvCxnSpPr/>
              <p:nvPr/>
            </p:nvCxnSpPr>
            <p:spPr>
              <a:xfrm flipH="1" flipV="1">
                <a:off x="560173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a:extLst>
                  <a:ext uri="{FF2B5EF4-FFF2-40B4-BE49-F238E27FC236}">
                    <a16:creationId xmlns:a16="http://schemas.microsoft.com/office/drawing/2014/main" id="{44B2108E-4818-4C19-8EA4-ABFDBB8BFC42}"/>
                  </a:ext>
                </a:extLst>
              </p:cNvPr>
              <p:cNvCxnSpPr/>
              <p:nvPr/>
            </p:nvCxnSpPr>
            <p:spPr>
              <a:xfrm flipH="1" flipV="1">
                <a:off x="461319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a:extLst>
                  <a:ext uri="{FF2B5EF4-FFF2-40B4-BE49-F238E27FC236}">
                    <a16:creationId xmlns:a16="http://schemas.microsoft.com/office/drawing/2014/main" id="{0F59C71B-8CDC-4753-87E3-308896877930}"/>
                  </a:ext>
                </a:extLst>
              </p:cNvPr>
              <p:cNvCxnSpPr/>
              <p:nvPr/>
            </p:nvCxnSpPr>
            <p:spPr>
              <a:xfrm flipH="1" flipV="1">
                <a:off x="494270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a:extLst>
                  <a:ext uri="{FF2B5EF4-FFF2-40B4-BE49-F238E27FC236}">
                    <a16:creationId xmlns:a16="http://schemas.microsoft.com/office/drawing/2014/main" id="{C71CB4DF-AB29-4FA0-B052-91B0698043BF}"/>
                  </a:ext>
                </a:extLst>
              </p:cNvPr>
              <p:cNvCxnSpPr/>
              <p:nvPr/>
            </p:nvCxnSpPr>
            <p:spPr>
              <a:xfrm flipH="1" flipV="1">
                <a:off x="395416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a:extLst>
                  <a:ext uri="{FF2B5EF4-FFF2-40B4-BE49-F238E27FC236}">
                    <a16:creationId xmlns:a16="http://schemas.microsoft.com/office/drawing/2014/main" id="{DFA3A068-0510-412A-ADA1-5092C9D556AE}"/>
                  </a:ext>
                </a:extLst>
              </p:cNvPr>
              <p:cNvCxnSpPr/>
              <p:nvPr/>
            </p:nvCxnSpPr>
            <p:spPr>
              <a:xfrm flipH="1" flipV="1">
                <a:off x="428368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01E18317-A34C-47AD-8CAF-4888355EE5FF}"/>
                  </a:ext>
                </a:extLst>
              </p:cNvPr>
              <p:cNvCxnSpPr/>
              <p:nvPr/>
            </p:nvCxnSpPr>
            <p:spPr>
              <a:xfrm flipH="1" flipV="1">
                <a:off x="329513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a:extLst>
                  <a:ext uri="{FF2B5EF4-FFF2-40B4-BE49-F238E27FC236}">
                    <a16:creationId xmlns:a16="http://schemas.microsoft.com/office/drawing/2014/main" id="{A2B51684-F1FD-45E4-86C2-728CCE00451C}"/>
                  </a:ext>
                </a:extLst>
              </p:cNvPr>
              <p:cNvCxnSpPr/>
              <p:nvPr/>
            </p:nvCxnSpPr>
            <p:spPr>
              <a:xfrm flipH="1" flipV="1">
                <a:off x="362465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a:extLst>
                  <a:ext uri="{FF2B5EF4-FFF2-40B4-BE49-F238E27FC236}">
                    <a16:creationId xmlns:a16="http://schemas.microsoft.com/office/drawing/2014/main" id="{1F078F63-78C0-4BBE-81E1-ABC00599B730}"/>
                  </a:ext>
                </a:extLst>
              </p:cNvPr>
              <p:cNvCxnSpPr/>
              <p:nvPr/>
            </p:nvCxnSpPr>
            <p:spPr>
              <a:xfrm flipH="1" flipV="1">
                <a:off x="263611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a:extLst>
                  <a:ext uri="{FF2B5EF4-FFF2-40B4-BE49-F238E27FC236}">
                    <a16:creationId xmlns:a16="http://schemas.microsoft.com/office/drawing/2014/main" id="{B27BF890-768C-4F31-B491-4F7E847E6735}"/>
                  </a:ext>
                </a:extLst>
              </p:cNvPr>
              <p:cNvCxnSpPr/>
              <p:nvPr/>
            </p:nvCxnSpPr>
            <p:spPr>
              <a:xfrm flipH="1" flipV="1">
                <a:off x="296562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a:extLst>
                  <a:ext uri="{FF2B5EF4-FFF2-40B4-BE49-F238E27FC236}">
                    <a16:creationId xmlns:a16="http://schemas.microsoft.com/office/drawing/2014/main" id="{13C5CDF4-4A4B-47A9-83A6-F6E77AF40C62}"/>
                  </a:ext>
                </a:extLst>
              </p:cNvPr>
              <p:cNvCxnSpPr/>
              <p:nvPr/>
            </p:nvCxnSpPr>
            <p:spPr>
              <a:xfrm flipH="1" flipV="1">
                <a:off x="197708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a:extLst>
                  <a:ext uri="{FF2B5EF4-FFF2-40B4-BE49-F238E27FC236}">
                    <a16:creationId xmlns:a16="http://schemas.microsoft.com/office/drawing/2014/main" id="{543B6AA4-C53C-4EE8-8EA0-BE3B5759B748}"/>
                  </a:ext>
                </a:extLst>
              </p:cNvPr>
              <p:cNvCxnSpPr/>
              <p:nvPr/>
            </p:nvCxnSpPr>
            <p:spPr>
              <a:xfrm flipH="1" flipV="1">
                <a:off x="230659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a:extLst>
                  <a:ext uri="{FF2B5EF4-FFF2-40B4-BE49-F238E27FC236}">
                    <a16:creationId xmlns:a16="http://schemas.microsoft.com/office/drawing/2014/main" id="{30ECDC17-842A-4651-8F79-53482293C1AD}"/>
                  </a:ext>
                </a:extLst>
              </p:cNvPr>
              <p:cNvCxnSpPr/>
              <p:nvPr/>
            </p:nvCxnSpPr>
            <p:spPr>
              <a:xfrm flipH="1" flipV="1">
                <a:off x="1318055"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a:extLst>
                  <a:ext uri="{FF2B5EF4-FFF2-40B4-BE49-F238E27FC236}">
                    <a16:creationId xmlns:a16="http://schemas.microsoft.com/office/drawing/2014/main" id="{6CDEA0D1-7207-4A2E-8690-2D97EE16411C}"/>
                  </a:ext>
                </a:extLst>
              </p:cNvPr>
              <p:cNvCxnSpPr/>
              <p:nvPr/>
            </p:nvCxnSpPr>
            <p:spPr>
              <a:xfrm flipH="1" flipV="1">
                <a:off x="1647569"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a:extLst>
                  <a:ext uri="{FF2B5EF4-FFF2-40B4-BE49-F238E27FC236}">
                    <a16:creationId xmlns:a16="http://schemas.microsoft.com/office/drawing/2014/main" id="{447171EA-65EB-403E-9D79-D2A25318DDF4}"/>
                  </a:ext>
                </a:extLst>
              </p:cNvPr>
              <p:cNvCxnSpPr/>
              <p:nvPr/>
            </p:nvCxnSpPr>
            <p:spPr>
              <a:xfrm flipH="1" flipV="1">
                <a:off x="659027"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a:extLst>
                  <a:ext uri="{FF2B5EF4-FFF2-40B4-BE49-F238E27FC236}">
                    <a16:creationId xmlns:a16="http://schemas.microsoft.com/office/drawing/2014/main" id="{11A73AC6-4D57-447F-AF49-9A8DED55DB3C}"/>
                  </a:ext>
                </a:extLst>
              </p:cNvPr>
              <p:cNvCxnSpPr/>
              <p:nvPr/>
            </p:nvCxnSpPr>
            <p:spPr>
              <a:xfrm flipH="1" flipV="1">
                <a:off x="988541"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a:extLst>
                  <a:ext uri="{FF2B5EF4-FFF2-40B4-BE49-F238E27FC236}">
                    <a16:creationId xmlns:a16="http://schemas.microsoft.com/office/drawing/2014/main" id="{0ECEB3F6-EC08-4D9B-9209-E2EDFB37D50E}"/>
                  </a:ext>
                </a:extLst>
              </p:cNvPr>
              <p:cNvCxnSpPr/>
              <p:nvPr/>
            </p:nvCxnSpPr>
            <p:spPr>
              <a:xfrm flipH="1" flipV="1">
                <a:off x="0"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a:extLst>
                  <a:ext uri="{FF2B5EF4-FFF2-40B4-BE49-F238E27FC236}">
                    <a16:creationId xmlns:a16="http://schemas.microsoft.com/office/drawing/2014/main" id="{D83D5BC5-FB7F-44AF-98CC-867D34F8081A}"/>
                  </a:ext>
                </a:extLst>
              </p:cNvPr>
              <p:cNvCxnSpPr/>
              <p:nvPr/>
            </p:nvCxnSpPr>
            <p:spPr>
              <a:xfrm flipH="1" flipV="1">
                <a:off x="329513" y="-435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4" name="Straight Connector 1883">
                <a:extLst>
                  <a:ext uri="{FF2B5EF4-FFF2-40B4-BE49-F238E27FC236}">
                    <a16:creationId xmlns:a16="http://schemas.microsoft.com/office/drawing/2014/main" id="{7DCCF481-4B83-49DD-83B8-9FEE075F7676}"/>
                  </a:ext>
                </a:extLst>
              </p:cNvPr>
              <p:cNvCxnSpPr/>
              <p:nvPr/>
            </p:nvCxnSpPr>
            <p:spPr>
              <a:xfrm>
                <a:off x="12355692" y="32657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5" name="Straight Connector 1884">
                <a:extLst>
                  <a:ext uri="{FF2B5EF4-FFF2-40B4-BE49-F238E27FC236}">
                    <a16:creationId xmlns:a16="http://schemas.microsoft.com/office/drawing/2014/main" id="{18CBF373-FFFF-471F-B492-9F56EFA5C78A}"/>
                  </a:ext>
                </a:extLst>
              </p:cNvPr>
              <p:cNvCxnSpPr/>
              <p:nvPr/>
            </p:nvCxnSpPr>
            <p:spPr>
              <a:xfrm>
                <a:off x="12355692" y="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6" name="Straight Connector 1885">
                <a:extLst>
                  <a:ext uri="{FF2B5EF4-FFF2-40B4-BE49-F238E27FC236}">
                    <a16:creationId xmlns:a16="http://schemas.microsoft.com/office/drawing/2014/main" id="{E68F9435-D080-4457-B603-EADD7AA341ED}"/>
                  </a:ext>
                </a:extLst>
              </p:cNvPr>
              <p:cNvCxnSpPr/>
              <p:nvPr/>
            </p:nvCxnSpPr>
            <p:spPr>
              <a:xfrm>
                <a:off x="12355692" y="97971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7" name="Straight Connector 1886">
                <a:extLst>
                  <a:ext uri="{FF2B5EF4-FFF2-40B4-BE49-F238E27FC236}">
                    <a16:creationId xmlns:a16="http://schemas.microsoft.com/office/drawing/2014/main" id="{032447B0-9A58-46EF-9B17-C2790FF516CC}"/>
                  </a:ext>
                </a:extLst>
              </p:cNvPr>
              <p:cNvCxnSpPr/>
              <p:nvPr/>
            </p:nvCxnSpPr>
            <p:spPr>
              <a:xfrm>
                <a:off x="12355692" y="65314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8" name="Straight Connector 1887">
                <a:extLst>
                  <a:ext uri="{FF2B5EF4-FFF2-40B4-BE49-F238E27FC236}">
                    <a16:creationId xmlns:a16="http://schemas.microsoft.com/office/drawing/2014/main" id="{6218CD48-A2E5-4193-B033-68524EB33141}"/>
                  </a:ext>
                </a:extLst>
              </p:cNvPr>
              <p:cNvCxnSpPr/>
              <p:nvPr/>
            </p:nvCxnSpPr>
            <p:spPr>
              <a:xfrm>
                <a:off x="12355692" y="1632855"/>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89" name="Straight Connector 1888">
                <a:extLst>
                  <a:ext uri="{FF2B5EF4-FFF2-40B4-BE49-F238E27FC236}">
                    <a16:creationId xmlns:a16="http://schemas.microsoft.com/office/drawing/2014/main" id="{64C36808-3CA5-4C2E-90BF-B47207466DA4}"/>
                  </a:ext>
                </a:extLst>
              </p:cNvPr>
              <p:cNvCxnSpPr/>
              <p:nvPr/>
            </p:nvCxnSpPr>
            <p:spPr>
              <a:xfrm>
                <a:off x="12355692" y="130628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0" name="Straight Connector 1889">
                <a:extLst>
                  <a:ext uri="{FF2B5EF4-FFF2-40B4-BE49-F238E27FC236}">
                    <a16:creationId xmlns:a16="http://schemas.microsoft.com/office/drawing/2014/main" id="{5A6E9B5B-010A-4780-961B-45BDEAFA1FCE}"/>
                  </a:ext>
                </a:extLst>
              </p:cNvPr>
              <p:cNvCxnSpPr/>
              <p:nvPr/>
            </p:nvCxnSpPr>
            <p:spPr>
              <a:xfrm>
                <a:off x="12355692" y="228599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1" name="Straight Connector 1890">
                <a:extLst>
                  <a:ext uri="{FF2B5EF4-FFF2-40B4-BE49-F238E27FC236}">
                    <a16:creationId xmlns:a16="http://schemas.microsoft.com/office/drawing/2014/main" id="{455BC4F4-C865-44B2-AB00-8B01C86D70E6}"/>
                  </a:ext>
                </a:extLst>
              </p:cNvPr>
              <p:cNvCxnSpPr/>
              <p:nvPr/>
            </p:nvCxnSpPr>
            <p:spPr>
              <a:xfrm>
                <a:off x="12355692" y="195942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2" name="Straight Connector 1891">
                <a:extLst>
                  <a:ext uri="{FF2B5EF4-FFF2-40B4-BE49-F238E27FC236}">
                    <a16:creationId xmlns:a16="http://schemas.microsoft.com/office/drawing/2014/main" id="{8BB82876-4884-4403-89E0-5948E797CB5B}"/>
                  </a:ext>
                </a:extLst>
              </p:cNvPr>
              <p:cNvCxnSpPr/>
              <p:nvPr/>
            </p:nvCxnSpPr>
            <p:spPr>
              <a:xfrm>
                <a:off x="12355692" y="293913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3" name="Straight Connector 1892">
                <a:extLst>
                  <a:ext uri="{FF2B5EF4-FFF2-40B4-BE49-F238E27FC236}">
                    <a16:creationId xmlns:a16="http://schemas.microsoft.com/office/drawing/2014/main" id="{C77E13C1-5FC7-46F5-A38F-5BF0BE316B9B}"/>
                  </a:ext>
                </a:extLst>
              </p:cNvPr>
              <p:cNvCxnSpPr/>
              <p:nvPr/>
            </p:nvCxnSpPr>
            <p:spPr>
              <a:xfrm>
                <a:off x="12355692" y="261256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4" name="Straight Connector 1893">
                <a:extLst>
                  <a:ext uri="{FF2B5EF4-FFF2-40B4-BE49-F238E27FC236}">
                    <a16:creationId xmlns:a16="http://schemas.microsoft.com/office/drawing/2014/main" id="{76243603-CDED-4A39-BDB9-B685DA1E86A3}"/>
                  </a:ext>
                </a:extLst>
              </p:cNvPr>
              <p:cNvCxnSpPr/>
              <p:nvPr/>
            </p:nvCxnSpPr>
            <p:spPr>
              <a:xfrm>
                <a:off x="12355692" y="359228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5" name="Straight Connector 1894">
                <a:extLst>
                  <a:ext uri="{FF2B5EF4-FFF2-40B4-BE49-F238E27FC236}">
                    <a16:creationId xmlns:a16="http://schemas.microsoft.com/office/drawing/2014/main" id="{5B2A8128-10AA-4A8A-9362-E7ED7726B70C}"/>
                  </a:ext>
                </a:extLst>
              </p:cNvPr>
              <p:cNvCxnSpPr/>
              <p:nvPr/>
            </p:nvCxnSpPr>
            <p:spPr>
              <a:xfrm>
                <a:off x="12355692" y="326571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6" name="Straight Connector 1895">
                <a:extLst>
                  <a:ext uri="{FF2B5EF4-FFF2-40B4-BE49-F238E27FC236}">
                    <a16:creationId xmlns:a16="http://schemas.microsoft.com/office/drawing/2014/main" id="{A978AD4C-641A-45C9-B3AE-59B971EDFAC6}"/>
                  </a:ext>
                </a:extLst>
              </p:cNvPr>
              <p:cNvCxnSpPr/>
              <p:nvPr/>
            </p:nvCxnSpPr>
            <p:spPr>
              <a:xfrm>
                <a:off x="12355692" y="4245423"/>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7" name="Straight Connector 1896">
                <a:extLst>
                  <a:ext uri="{FF2B5EF4-FFF2-40B4-BE49-F238E27FC236}">
                    <a16:creationId xmlns:a16="http://schemas.microsoft.com/office/drawing/2014/main" id="{FBD49316-306F-4CA9-82E0-CA1C990DB314}"/>
                  </a:ext>
                </a:extLst>
              </p:cNvPr>
              <p:cNvCxnSpPr/>
              <p:nvPr/>
            </p:nvCxnSpPr>
            <p:spPr>
              <a:xfrm>
                <a:off x="12355692" y="3918852"/>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899" name="Straight Connector 1898">
                <a:extLst>
                  <a:ext uri="{FF2B5EF4-FFF2-40B4-BE49-F238E27FC236}">
                    <a16:creationId xmlns:a16="http://schemas.microsoft.com/office/drawing/2014/main" id="{37C66047-97D4-44B1-81EB-D15BED5DDE50}"/>
                  </a:ext>
                </a:extLst>
              </p:cNvPr>
              <p:cNvCxnSpPr/>
              <p:nvPr/>
            </p:nvCxnSpPr>
            <p:spPr>
              <a:xfrm>
                <a:off x="12355692" y="4571994"/>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0" name="Straight Connector 1899">
                <a:extLst>
                  <a:ext uri="{FF2B5EF4-FFF2-40B4-BE49-F238E27FC236}">
                    <a16:creationId xmlns:a16="http://schemas.microsoft.com/office/drawing/2014/main" id="{EDEE9B5F-4198-4FFD-87EF-ED0C68469DB4}"/>
                  </a:ext>
                </a:extLst>
              </p:cNvPr>
              <p:cNvCxnSpPr/>
              <p:nvPr/>
            </p:nvCxnSpPr>
            <p:spPr>
              <a:xfrm>
                <a:off x="12355692" y="5551707"/>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1" name="Straight Connector 1900">
                <a:extLst>
                  <a:ext uri="{FF2B5EF4-FFF2-40B4-BE49-F238E27FC236}">
                    <a16:creationId xmlns:a16="http://schemas.microsoft.com/office/drawing/2014/main" id="{97ECF772-DEA1-40E3-BFDB-E51697A425D0}"/>
                  </a:ext>
                </a:extLst>
              </p:cNvPr>
              <p:cNvCxnSpPr/>
              <p:nvPr/>
            </p:nvCxnSpPr>
            <p:spPr>
              <a:xfrm>
                <a:off x="12355692" y="5225136"/>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2" name="Straight Connector 1901">
                <a:extLst>
                  <a:ext uri="{FF2B5EF4-FFF2-40B4-BE49-F238E27FC236}">
                    <a16:creationId xmlns:a16="http://schemas.microsoft.com/office/drawing/2014/main" id="{BD1D36AA-35E5-4293-B351-3DF089A44C02}"/>
                  </a:ext>
                </a:extLst>
              </p:cNvPr>
              <p:cNvCxnSpPr/>
              <p:nvPr/>
            </p:nvCxnSpPr>
            <p:spPr>
              <a:xfrm>
                <a:off x="12355692" y="6204849"/>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3" name="Straight Connector 1902">
                <a:extLst>
                  <a:ext uri="{FF2B5EF4-FFF2-40B4-BE49-F238E27FC236}">
                    <a16:creationId xmlns:a16="http://schemas.microsoft.com/office/drawing/2014/main" id="{09194D05-1C9E-4D15-8B40-4076083BB5DC}"/>
                  </a:ext>
                </a:extLst>
              </p:cNvPr>
              <p:cNvCxnSpPr/>
              <p:nvPr/>
            </p:nvCxnSpPr>
            <p:spPr>
              <a:xfrm>
                <a:off x="12355692" y="5878278"/>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4" name="Straight Connector 1903">
                <a:extLst>
                  <a:ext uri="{FF2B5EF4-FFF2-40B4-BE49-F238E27FC236}">
                    <a16:creationId xmlns:a16="http://schemas.microsoft.com/office/drawing/2014/main" id="{C590795A-B842-403A-BF47-FA39EEDB5D95}"/>
                  </a:ext>
                </a:extLst>
              </p:cNvPr>
              <p:cNvCxnSpPr/>
              <p:nvPr/>
            </p:nvCxnSpPr>
            <p:spPr>
              <a:xfrm>
                <a:off x="12355692" y="6857991"/>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905" name="Straight Connector 1904">
                <a:extLst>
                  <a:ext uri="{FF2B5EF4-FFF2-40B4-BE49-F238E27FC236}">
                    <a16:creationId xmlns:a16="http://schemas.microsoft.com/office/drawing/2014/main" id="{19285929-1B30-43E3-9B71-9D76E5A843AA}"/>
                  </a:ext>
                </a:extLst>
              </p:cNvPr>
              <p:cNvCxnSpPr/>
              <p:nvPr/>
            </p:nvCxnSpPr>
            <p:spPr>
              <a:xfrm>
                <a:off x="12355692" y="6531420"/>
                <a:ext cx="252000" cy="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2" name="Straight Connector 2091">
                <a:extLst>
                  <a:ext uri="{FF2B5EF4-FFF2-40B4-BE49-F238E27FC236}">
                    <a16:creationId xmlns:a16="http://schemas.microsoft.com/office/drawing/2014/main" id="{18955715-BE40-407F-8E29-AC978F520BFD}"/>
                  </a:ext>
                </a:extLst>
              </p:cNvPr>
              <p:cNvCxnSpPr/>
              <p:nvPr userDrawn="1"/>
            </p:nvCxnSpPr>
            <p:spPr>
              <a:xfrm flipH="1" flipV="1">
                <a:off x="1186250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3" name="Straight Connector 2092">
                <a:extLst>
                  <a:ext uri="{FF2B5EF4-FFF2-40B4-BE49-F238E27FC236}">
                    <a16:creationId xmlns:a16="http://schemas.microsoft.com/office/drawing/2014/main" id="{5638E2CC-1302-4B4E-8CB7-E6E75197EED1}"/>
                  </a:ext>
                </a:extLst>
              </p:cNvPr>
              <p:cNvCxnSpPr/>
              <p:nvPr userDrawn="1"/>
            </p:nvCxnSpPr>
            <p:spPr>
              <a:xfrm flipH="1" flipV="1">
                <a:off x="1219201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4" name="Straight Connector 2093">
                <a:extLst>
                  <a:ext uri="{FF2B5EF4-FFF2-40B4-BE49-F238E27FC236}">
                    <a16:creationId xmlns:a16="http://schemas.microsoft.com/office/drawing/2014/main" id="{5E6D3FA3-7D69-4381-82C8-6EE5806A8F4D}"/>
                  </a:ext>
                </a:extLst>
              </p:cNvPr>
              <p:cNvCxnSpPr/>
              <p:nvPr userDrawn="1"/>
            </p:nvCxnSpPr>
            <p:spPr>
              <a:xfrm flipH="1" flipV="1">
                <a:off x="1120347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5" name="Straight Connector 2094">
                <a:extLst>
                  <a:ext uri="{FF2B5EF4-FFF2-40B4-BE49-F238E27FC236}">
                    <a16:creationId xmlns:a16="http://schemas.microsoft.com/office/drawing/2014/main" id="{88D3BC91-170B-4944-82FE-C6537FCEDCE5}"/>
                  </a:ext>
                </a:extLst>
              </p:cNvPr>
              <p:cNvCxnSpPr/>
              <p:nvPr userDrawn="1"/>
            </p:nvCxnSpPr>
            <p:spPr>
              <a:xfrm flipH="1" flipV="1">
                <a:off x="1153298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6" name="Straight Connector 2095">
                <a:extLst>
                  <a:ext uri="{FF2B5EF4-FFF2-40B4-BE49-F238E27FC236}">
                    <a16:creationId xmlns:a16="http://schemas.microsoft.com/office/drawing/2014/main" id="{7154F9DC-E9CA-4FB6-9A29-2054090C74EC}"/>
                  </a:ext>
                </a:extLst>
              </p:cNvPr>
              <p:cNvCxnSpPr/>
              <p:nvPr userDrawn="1"/>
            </p:nvCxnSpPr>
            <p:spPr>
              <a:xfrm flipH="1" flipV="1">
                <a:off x="1054444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7" name="Straight Connector 2096">
                <a:extLst>
                  <a:ext uri="{FF2B5EF4-FFF2-40B4-BE49-F238E27FC236}">
                    <a16:creationId xmlns:a16="http://schemas.microsoft.com/office/drawing/2014/main" id="{42CC8AC6-600C-4B77-AD8B-466BCE26A6C1}"/>
                  </a:ext>
                </a:extLst>
              </p:cNvPr>
              <p:cNvCxnSpPr/>
              <p:nvPr userDrawn="1"/>
            </p:nvCxnSpPr>
            <p:spPr>
              <a:xfrm flipH="1" flipV="1">
                <a:off x="1087396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8" name="Straight Connector 2097">
                <a:extLst>
                  <a:ext uri="{FF2B5EF4-FFF2-40B4-BE49-F238E27FC236}">
                    <a16:creationId xmlns:a16="http://schemas.microsoft.com/office/drawing/2014/main" id="{2E2A4CE9-8101-4A20-9DAD-69474F75CE04}"/>
                  </a:ext>
                </a:extLst>
              </p:cNvPr>
              <p:cNvCxnSpPr/>
              <p:nvPr userDrawn="1"/>
            </p:nvCxnSpPr>
            <p:spPr>
              <a:xfrm flipH="1" flipV="1">
                <a:off x="988541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099" name="Straight Connector 2098">
                <a:extLst>
                  <a:ext uri="{FF2B5EF4-FFF2-40B4-BE49-F238E27FC236}">
                    <a16:creationId xmlns:a16="http://schemas.microsoft.com/office/drawing/2014/main" id="{32752D81-C2BC-4FED-A471-0D8EC660E2C3}"/>
                  </a:ext>
                </a:extLst>
              </p:cNvPr>
              <p:cNvCxnSpPr/>
              <p:nvPr userDrawn="1"/>
            </p:nvCxnSpPr>
            <p:spPr>
              <a:xfrm flipH="1" flipV="1">
                <a:off x="1021493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0" name="Straight Connector 2099">
                <a:extLst>
                  <a:ext uri="{FF2B5EF4-FFF2-40B4-BE49-F238E27FC236}">
                    <a16:creationId xmlns:a16="http://schemas.microsoft.com/office/drawing/2014/main" id="{CC1234EC-92F9-4C9A-9D17-BCE595C17B1A}"/>
                  </a:ext>
                </a:extLst>
              </p:cNvPr>
              <p:cNvCxnSpPr/>
              <p:nvPr userDrawn="1"/>
            </p:nvCxnSpPr>
            <p:spPr>
              <a:xfrm flipH="1" flipV="1">
                <a:off x="922639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1" name="Straight Connector 2100">
                <a:extLst>
                  <a:ext uri="{FF2B5EF4-FFF2-40B4-BE49-F238E27FC236}">
                    <a16:creationId xmlns:a16="http://schemas.microsoft.com/office/drawing/2014/main" id="{1BC8A546-E995-4E23-8D85-FEBEF1B8B4BB}"/>
                  </a:ext>
                </a:extLst>
              </p:cNvPr>
              <p:cNvCxnSpPr/>
              <p:nvPr userDrawn="1"/>
            </p:nvCxnSpPr>
            <p:spPr>
              <a:xfrm flipH="1" flipV="1">
                <a:off x="955590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2" name="Straight Connector 2101">
                <a:extLst>
                  <a:ext uri="{FF2B5EF4-FFF2-40B4-BE49-F238E27FC236}">
                    <a16:creationId xmlns:a16="http://schemas.microsoft.com/office/drawing/2014/main" id="{57733B90-9D75-4030-A3A5-818E2AB1D53F}"/>
                  </a:ext>
                </a:extLst>
              </p:cNvPr>
              <p:cNvCxnSpPr/>
              <p:nvPr userDrawn="1"/>
            </p:nvCxnSpPr>
            <p:spPr>
              <a:xfrm flipH="1" flipV="1">
                <a:off x="856736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3" name="Straight Connector 2102">
                <a:extLst>
                  <a:ext uri="{FF2B5EF4-FFF2-40B4-BE49-F238E27FC236}">
                    <a16:creationId xmlns:a16="http://schemas.microsoft.com/office/drawing/2014/main" id="{E9EB7894-0DE4-4276-9991-2625FF673EC3}"/>
                  </a:ext>
                </a:extLst>
              </p:cNvPr>
              <p:cNvCxnSpPr/>
              <p:nvPr userDrawn="1"/>
            </p:nvCxnSpPr>
            <p:spPr>
              <a:xfrm flipH="1" flipV="1">
                <a:off x="889687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4" name="Straight Connector 2103">
                <a:extLst>
                  <a:ext uri="{FF2B5EF4-FFF2-40B4-BE49-F238E27FC236}">
                    <a16:creationId xmlns:a16="http://schemas.microsoft.com/office/drawing/2014/main" id="{B729F981-201D-4A68-8485-8DEC52F62E61}"/>
                  </a:ext>
                </a:extLst>
              </p:cNvPr>
              <p:cNvCxnSpPr/>
              <p:nvPr userDrawn="1"/>
            </p:nvCxnSpPr>
            <p:spPr>
              <a:xfrm flipH="1" flipV="1">
                <a:off x="790833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5" name="Straight Connector 2104">
                <a:extLst>
                  <a:ext uri="{FF2B5EF4-FFF2-40B4-BE49-F238E27FC236}">
                    <a16:creationId xmlns:a16="http://schemas.microsoft.com/office/drawing/2014/main" id="{68C875F6-9F9B-4268-BCD1-0EAEEAF16F9C}"/>
                  </a:ext>
                </a:extLst>
              </p:cNvPr>
              <p:cNvCxnSpPr/>
              <p:nvPr userDrawn="1"/>
            </p:nvCxnSpPr>
            <p:spPr>
              <a:xfrm flipH="1" flipV="1">
                <a:off x="823784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6" name="Straight Connector 2105">
                <a:extLst>
                  <a:ext uri="{FF2B5EF4-FFF2-40B4-BE49-F238E27FC236}">
                    <a16:creationId xmlns:a16="http://schemas.microsoft.com/office/drawing/2014/main" id="{49182ECF-19FD-4540-AE84-90DA119FE625}"/>
                  </a:ext>
                </a:extLst>
              </p:cNvPr>
              <p:cNvCxnSpPr/>
              <p:nvPr userDrawn="1"/>
            </p:nvCxnSpPr>
            <p:spPr>
              <a:xfrm flipH="1" flipV="1">
                <a:off x="724930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7" name="Straight Connector 2106">
                <a:extLst>
                  <a:ext uri="{FF2B5EF4-FFF2-40B4-BE49-F238E27FC236}">
                    <a16:creationId xmlns:a16="http://schemas.microsoft.com/office/drawing/2014/main" id="{67D375AF-52AB-4F3B-9764-C16383B7093D}"/>
                  </a:ext>
                </a:extLst>
              </p:cNvPr>
              <p:cNvCxnSpPr/>
              <p:nvPr userDrawn="1"/>
            </p:nvCxnSpPr>
            <p:spPr>
              <a:xfrm flipH="1" flipV="1">
                <a:off x="757882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8" name="Straight Connector 2107">
                <a:extLst>
                  <a:ext uri="{FF2B5EF4-FFF2-40B4-BE49-F238E27FC236}">
                    <a16:creationId xmlns:a16="http://schemas.microsoft.com/office/drawing/2014/main" id="{877BC8F1-8106-499A-B32A-E6A88CA2718B}"/>
                  </a:ext>
                </a:extLst>
              </p:cNvPr>
              <p:cNvCxnSpPr/>
              <p:nvPr userDrawn="1"/>
            </p:nvCxnSpPr>
            <p:spPr>
              <a:xfrm flipH="1" flipV="1">
                <a:off x="659027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09" name="Straight Connector 2108">
                <a:extLst>
                  <a:ext uri="{FF2B5EF4-FFF2-40B4-BE49-F238E27FC236}">
                    <a16:creationId xmlns:a16="http://schemas.microsoft.com/office/drawing/2014/main" id="{1ABA91D5-02CB-48E9-AFC6-D648F9858D61}"/>
                  </a:ext>
                </a:extLst>
              </p:cNvPr>
              <p:cNvCxnSpPr/>
              <p:nvPr userDrawn="1"/>
            </p:nvCxnSpPr>
            <p:spPr>
              <a:xfrm flipH="1" flipV="1">
                <a:off x="691979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0" name="Straight Connector 2109">
                <a:extLst>
                  <a:ext uri="{FF2B5EF4-FFF2-40B4-BE49-F238E27FC236}">
                    <a16:creationId xmlns:a16="http://schemas.microsoft.com/office/drawing/2014/main" id="{187480F7-5D56-47DC-8159-3C927A11B8F5}"/>
                  </a:ext>
                </a:extLst>
              </p:cNvPr>
              <p:cNvCxnSpPr/>
              <p:nvPr userDrawn="1"/>
            </p:nvCxnSpPr>
            <p:spPr>
              <a:xfrm flipH="1" flipV="1">
                <a:off x="593125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1" name="Straight Connector 2110">
                <a:extLst>
                  <a:ext uri="{FF2B5EF4-FFF2-40B4-BE49-F238E27FC236}">
                    <a16:creationId xmlns:a16="http://schemas.microsoft.com/office/drawing/2014/main" id="{77A69EF4-3281-4A63-8BA9-5BB34F66857A}"/>
                  </a:ext>
                </a:extLst>
              </p:cNvPr>
              <p:cNvCxnSpPr/>
              <p:nvPr userDrawn="1"/>
            </p:nvCxnSpPr>
            <p:spPr>
              <a:xfrm flipH="1" flipV="1">
                <a:off x="626076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2" name="Straight Connector 2111">
                <a:extLst>
                  <a:ext uri="{FF2B5EF4-FFF2-40B4-BE49-F238E27FC236}">
                    <a16:creationId xmlns:a16="http://schemas.microsoft.com/office/drawing/2014/main" id="{39F765CF-D877-4E6C-8BD0-4688625623CE}"/>
                  </a:ext>
                </a:extLst>
              </p:cNvPr>
              <p:cNvCxnSpPr/>
              <p:nvPr userDrawn="1"/>
            </p:nvCxnSpPr>
            <p:spPr>
              <a:xfrm flipH="1" flipV="1">
                <a:off x="527222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3" name="Straight Connector 2112">
                <a:extLst>
                  <a:ext uri="{FF2B5EF4-FFF2-40B4-BE49-F238E27FC236}">
                    <a16:creationId xmlns:a16="http://schemas.microsoft.com/office/drawing/2014/main" id="{A159A1EA-9975-4CEF-9740-B976438CB8A4}"/>
                  </a:ext>
                </a:extLst>
              </p:cNvPr>
              <p:cNvCxnSpPr/>
              <p:nvPr userDrawn="1"/>
            </p:nvCxnSpPr>
            <p:spPr>
              <a:xfrm flipH="1" flipV="1">
                <a:off x="560173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4" name="Straight Connector 2113">
                <a:extLst>
                  <a:ext uri="{FF2B5EF4-FFF2-40B4-BE49-F238E27FC236}">
                    <a16:creationId xmlns:a16="http://schemas.microsoft.com/office/drawing/2014/main" id="{5BD5C484-36E6-4C93-B2E2-4DE58CD754FD}"/>
                  </a:ext>
                </a:extLst>
              </p:cNvPr>
              <p:cNvCxnSpPr/>
              <p:nvPr userDrawn="1"/>
            </p:nvCxnSpPr>
            <p:spPr>
              <a:xfrm flipH="1" flipV="1">
                <a:off x="461319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5" name="Straight Connector 2114">
                <a:extLst>
                  <a:ext uri="{FF2B5EF4-FFF2-40B4-BE49-F238E27FC236}">
                    <a16:creationId xmlns:a16="http://schemas.microsoft.com/office/drawing/2014/main" id="{5AA32D50-6D4D-4163-8E85-A8902ABA7916}"/>
                  </a:ext>
                </a:extLst>
              </p:cNvPr>
              <p:cNvCxnSpPr/>
              <p:nvPr userDrawn="1"/>
            </p:nvCxnSpPr>
            <p:spPr>
              <a:xfrm flipH="1" flipV="1">
                <a:off x="494270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6" name="Straight Connector 2115">
                <a:extLst>
                  <a:ext uri="{FF2B5EF4-FFF2-40B4-BE49-F238E27FC236}">
                    <a16:creationId xmlns:a16="http://schemas.microsoft.com/office/drawing/2014/main" id="{6DCC40B9-BD3D-4450-A249-8B987B5DCB6E}"/>
                  </a:ext>
                </a:extLst>
              </p:cNvPr>
              <p:cNvCxnSpPr/>
              <p:nvPr userDrawn="1"/>
            </p:nvCxnSpPr>
            <p:spPr>
              <a:xfrm flipH="1" flipV="1">
                <a:off x="395416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7" name="Straight Connector 2116">
                <a:extLst>
                  <a:ext uri="{FF2B5EF4-FFF2-40B4-BE49-F238E27FC236}">
                    <a16:creationId xmlns:a16="http://schemas.microsoft.com/office/drawing/2014/main" id="{89A7B52C-4AD1-45CC-9C19-1E7E5F245D10}"/>
                  </a:ext>
                </a:extLst>
              </p:cNvPr>
              <p:cNvCxnSpPr/>
              <p:nvPr userDrawn="1"/>
            </p:nvCxnSpPr>
            <p:spPr>
              <a:xfrm flipH="1" flipV="1">
                <a:off x="428368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8" name="Straight Connector 2117">
                <a:extLst>
                  <a:ext uri="{FF2B5EF4-FFF2-40B4-BE49-F238E27FC236}">
                    <a16:creationId xmlns:a16="http://schemas.microsoft.com/office/drawing/2014/main" id="{DEC05E5E-3D4B-4389-B071-5516A1A7F16F}"/>
                  </a:ext>
                </a:extLst>
              </p:cNvPr>
              <p:cNvCxnSpPr/>
              <p:nvPr userDrawn="1"/>
            </p:nvCxnSpPr>
            <p:spPr>
              <a:xfrm flipH="1" flipV="1">
                <a:off x="329513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19" name="Straight Connector 2118">
                <a:extLst>
                  <a:ext uri="{FF2B5EF4-FFF2-40B4-BE49-F238E27FC236}">
                    <a16:creationId xmlns:a16="http://schemas.microsoft.com/office/drawing/2014/main" id="{B835C85E-0FC9-475E-A20F-3EA2E027E444}"/>
                  </a:ext>
                </a:extLst>
              </p:cNvPr>
              <p:cNvCxnSpPr/>
              <p:nvPr userDrawn="1"/>
            </p:nvCxnSpPr>
            <p:spPr>
              <a:xfrm flipH="1" flipV="1">
                <a:off x="362465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0" name="Straight Connector 2119">
                <a:extLst>
                  <a:ext uri="{FF2B5EF4-FFF2-40B4-BE49-F238E27FC236}">
                    <a16:creationId xmlns:a16="http://schemas.microsoft.com/office/drawing/2014/main" id="{7B6D0C7C-1910-42C4-931C-8B0E0D50F48D}"/>
                  </a:ext>
                </a:extLst>
              </p:cNvPr>
              <p:cNvCxnSpPr/>
              <p:nvPr userDrawn="1"/>
            </p:nvCxnSpPr>
            <p:spPr>
              <a:xfrm flipH="1" flipV="1">
                <a:off x="263611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1" name="Straight Connector 2120">
                <a:extLst>
                  <a:ext uri="{FF2B5EF4-FFF2-40B4-BE49-F238E27FC236}">
                    <a16:creationId xmlns:a16="http://schemas.microsoft.com/office/drawing/2014/main" id="{21278BB2-F644-46A5-8D69-879E4155CB9E}"/>
                  </a:ext>
                </a:extLst>
              </p:cNvPr>
              <p:cNvCxnSpPr/>
              <p:nvPr userDrawn="1"/>
            </p:nvCxnSpPr>
            <p:spPr>
              <a:xfrm flipH="1" flipV="1">
                <a:off x="296562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2" name="Straight Connector 2121">
                <a:extLst>
                  <a:ext uri="{FF2B5EF4-FFF2-40B4-BE49-F238E27FC236}">
                    <a16:creationId xmlns:a16="http://schemas.microsoft.com/office/drawing/2014/main" id="{A21BBD2C-6258-4A19-BB5C-5FF47112C4A5}"/>
                  </a:ext>
                </a:extLst>
              </p:cNvPr>
              <p:cNvCxnSpPr/>
              <p:nvPr userDrawn="1"/>
            </p:nvCxnSpPr>
            <p:spPr>
              <a:xfrm flipH="1" flipV="1">
                <a:off x="197708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3" name="Straight Connector 2122">
                <a:extLst>
                  <a:ext uri="{FF2B5EF4-FFF2-40B4-BE49-F238E27FC236}">
                    <a16:creationId xmlns:a16="http://schemas.microsoft.com/office/drawing/2014/main" id="{48116147-B980-486E-AF28-3CCFE568C1E3}"/>
                  </a:ext>
                </a:extLst>
              </p:cNvPr>
              <p:cNvCxnSpPr/>
              <p:nvPr userDrawn="1"/>
            </p:nvCxnSpPr>
            <p:spPr>
              <a:xfrm flipH="1" flipV="1">
                <a:off x="230659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4" name="Straight Connector 2123">
                <a:extLst>
                  <a:ext uri="{FF2B5EF4-FFF2-40B4-BE49-F238E27FC236}">
                    <a16:creationId xmlns:a16="http://schemas.microsoft.com/office/drawing/2014/main" id="{700800A8-572C-445C-87F6-C9F8F63FC1AE}"/>
                  </a:ext>
                </a:extLst>
              </p:cNvPr>
              <p:cNvCxnSpPr/>
              <p:nvPr userDrawn="1"/>
            </p:nvCxnSpPr>
            <p:spPr>
              <a:xfrm flipH="1" flipV="1">
                <a:off x="1318055"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5" name="Straight Connector 2124">
                <a:extLst>
                  <a:ext uri="{FF2B5EF4-FFF2-40B4-BE49-F238E27FC236}">
                    <a16:creationId xmlns:a16="http://schemas.microsoft.com/office/drawing/2014/main" id="{B05BC7E7-AD65-4241-9D62-F84F492B3E88}"/>
                  </a:ext>
                </a:extLst>
              </p:cNvPr>
              <p:cNvCxnSpPr/>
              <p:nvPr userDrawn="1"/>
            </p:nvCxnSpPr>
            <p:spPr>
              <a:xfrm flipH="1" flipV="1">
                <a:off x="1647569"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6" name="Straight Connector 2125">
                <a:extLst>
                  <a:ext uri="{FF2B5EF4-FFF2-40B4-BE49-F238E27FC236}">
                    <a16:creationId xmlns:a16="http://schemas.microsoft.com/office/drawing/2014/main" id="{C345A2B3-B095-4911-9931-8FE4BA1568DF}"/>
                  </a:ext>
                </a:extLst>
              </p:cNvPr>
              <p:cNvCxnSpPr/>
              <p:nvPr userDrawn="1"/>
            </p:nvCxnSpPr>
            <p:spPr>
              <a:xfrm flipH="1" flipV="1">
                <a:off x="659027"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7" name="Straight Connector 2126">
                <a:extLst>
                  <a:ext uri="{FF2B5EF4-FFF2-40B4-BE49-F238E27FC236}">
                    <a16:creationId xmlns:a16="http://schemas.microsoft.com/office/drawing/2014/main" id="{EFFD2F0B-C60B-4858-A70D-7869E9228341}"/>
                  </a:ext>
                </a:extLst>
              </p:cNvPr>
              <p:cNvCxnSpPr/>
              <p:nvPr userDrawn="1"/>
            </p:nvCxnSpPr>
            <p:spPr>
              <a:xfrm flipH="1" flipV="1">
                <a:off x="988541"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8" name="Straight Connector 2127">
                <a:extLst>
                  <a:ext uri="{FF2B5EF4-FFF2-40B4-BE49-F238E27FC236}">
                    <a16:creationId xmlns:a16="http://schemas.microsoft.com/office/drawing/2014/main" id="{9C4F4319-8E5B-491E-8A16-E420FB9BF300}"/>
                  </a:ext>
                </a:extLst>
              </p:cNvPr>
              <p:cNvCxnSpPr/>
              <p:nvPr userDrawn="1"/>
            </p:nvCxnSpPr>
            <p:spPr>
              <a:xfrm flipH="1" flipV="1">
                <a:off x="0"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2129" name="Straight Connector 2128">
                <a:extLst>
                  <a:ext uri="{FF2B5EF4-FFF2-40B4-BE49-F238E27FC236}">
                    <a16:creationId xmlns:a16="http://schemas.microsoft.com/office/drawing/2014/main" id="{FFB34A7A-6794-45FC-9163-FF8C69C3C72F}"/>
                  </a:ext>
                </a:extLst>
              </p:cNvPr>
              <p:cNvCxnSpPr/>
              <p:nvPr userDrawn="1"/>
            </p:nvCxnSpPr>
            <p:spPr>
              <a:xfrm flipH="1" flipV="1">
                <a:off x="329513" y="7041426"/>
                <a:ext cx="0" cy="252000"/>
              </a:xfrm>
              <a:prstGeom prst="line">
                <a:avLst/>
              </a:prstGeom>
              <a:ln w="6350">
                <a:solidFill>
                  <a:srgbClr val="A8A8A8"/>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userDrawn="1">
            <p:ph type="title"/>
          </p:nvPr>
        </p:nvSpPr>
        <p:spPr bwMode="auto">
          <a:xfrm>
            <a:off x="659008" y="325235"/>
            <a:ext cx="10873955" cy="817244"/>
          </a:xfrm>
          <a:prstGeom prst="rect">
            <a:avLst/>
          </a:prstGeom>
        </p:spPr>
        <p:txBody>
          <a:bodyPr vert="horz" lIns="0" tIns="0" rIns="0" bIns="0" rtlCol="0" anchor="t" anchorCtr="0">
            <a:noAutofit/>
          </a:bodyPr>
          <a:lstStyle/>
          <a:p>
            <a:r>
              <a:rPr lang="en-GB" noProof="0"/>
              <a:t>Click to edit </a:t>
            </a:r>
            <a:br>
              <a:rPr lang="en-GB" noProof="0"/>
            </a:br>
            <a:r>
              <a:rPr lang="en-GB" noProof="0"/>
              <a:t>Master title style</a:t>
            </a:r>
          </a:p>
        </p:txBody>
      </p:sp>
      <p:sp>
        <p:nvSpPr>
          <p:cNvPr id="3" name="Text Placeholder 2"/>
          <p:cNvSpPr>
            <a:spLocks noGrp="1"/>
          </p:cNvSpPr>
          <p:nvPr userDrawn="1">
            <p:ph type="body" idx="1"/>
          </p:nvPr>
        </p:nvSpPr>
        <p:spPr bwMode="auto">
          <a:xfrm>
            <a:off x="659008" y="1141197"/>
            <a:ext cx="10873955" cy="5142128"/>
          </a:xfrm>
          <a:prstGeom prst="rect">
            <a:avLst/>
          </a:prstGeom>
        </p:spPr>
        <p:txBody>
          <a:bodyPr vert="horz" lIns="0" tIns="0" rIns="0" bIns="0" rtlCol="0">
            <a:noAutofit/>
          </a:body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Slide Number Placeholder 5"/>
          <p:cNvSpPr>
            <a:spLocks noGrp="1"/>
          </p:cNvSpPr>
          <p:nvPr userDrawn="1">
            <p:ph type="sldNum" sz="quarter" idx="4"/>
          </p:nvPr>
        </p:nvSpPr>
        <p:spPr bwMode="gray">
          <a:xfrm>
            <a:off x="11037663" y="6403940"/>
            <a:ext cx="495300" cy="188119"/>
          </a:xfrm>
          <a:prstGeom prst="rect">
            <a:avLst/>
          </a:prstGeom>
        </p:spPr>
        <p:txBody>
          <a:bodyPr vert="horz" lIns="0" tIns="0" rIns="0" bIns="0" rtlCol="0" anchor="ctr"/>
          <a:lstStyle>
            <a:lvl1pPr algn="r">
              <a:defRPr sz="1000" b="0" i="0">
                <a:solidFill>
                  <a:schemeClr val="tx1"/>
                </a:solidFill>
              </a:defRPr>
            </a:lvl1pPr>
          </a:lstStyle>
          <a:p>
            <a:fld id="{DDD2A080-DA64-4F5C-9131-47EB793B4410}" type="slidenum">
              <a:rPr lang="en-GB" smtClean="0"/>
              <a:pPr/>
              <a:t>‹nr.›</a:t>
            </a:fld>
            <a:endParaRPr lang="en-GB"/>
          </a:p>
        </p:txBody>
      </p:sp>
      <p:sp>
        <p:nvSpPr>
          <p:cNvPr id="5" name="Footer Placeholder 4">
            <a:extLst>
              <a:ext uri="{FF2B5EF4-FFF2-40B4-BE49-F238E27FC236}">
                <a16:creationId xmlns:a16="http://schemas.microsoft.com/office/drawing/2014/main" id="{23CCD4DD-CD62-41D2-B52A-25AF9A5EF44A}"/>
              </a:ext>
            </a:extLst>
          </p:cNvPr>
          <p:cNvSpPr>
            <a:spLocks noGrp="1"/>
          </p:cNvSpPr>
          <p:nvPr userDrawn="1">
            <p:ph type="ftr" sz="quarter" idx="3"/>
          </p:nvPr>
        </p:nvSpPr>
        <p:spPr>
          <a:xfrm>
            <a:off x="659007" y="6403940"/>
            <a:ext cx="8896889" cy="187200"/>
          </a:xfrm>
          <a:prstGeom prst="rect">
            <a:avLst/>
          </a:prstGeom>
        </p:spPr>
        <p:txBody>
          <a:bodyPr vert="horz" lIns="0" tIns="0" rIns="0" bIns="0" rtlCol="0" anchor="ctr">
            <a:noAutofit/>
          </a:bodyPr>
          <a:lstStyle>
            <a:lvl1pPr algn="l">
              <a:defRPr lang="en-US" sz="900" smtClean="0"/>
            </a:lvl1pPr>
          </a:lstStyle>
          <a:p>
            <a:endParaRPr lang="en-GB" noProof="0"/>
          </a:p>
        </p:txBody>
      </p:sp>
    </p:spTree>
    <p:extLst>
      <p:ext uri="{BB962C8B-B14F-4D97-AF65-F5344CB8AC3E}">
        <p14:creationId xmlns:p14="http://schemas.microsoft.com/office/powerpoint/2010/main" val="318700046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Lst>
  <p:hf hdr="0" ftr="0" dt="0"/>
  <p:txStyles>
    <p:titleStyle>
      <a:lvl1pPr algn="l" defTabSz="914400" rtl="0" eaLnBrk="1" latinLnBrk="0" hangingPunct="1">
        <a:lnSpc>
          <a:spcPct val="83000"/>
        </a:lnSpc>
        <a:spcBef>
          <a:spcPct val="0"/>
        </a:spcBef>
        <a:buNone/>
        <a:defRPr sz="2800" b="1" kern="1200" baseline="0">
          <a:solidFill>
            <a:schemeClr val="tx2"/>
          </a:solidFill>
          <a:latin typeface="+mj-lt"/>
          <a:ea typeface="+mj-ea"/>
          <a:cs typeface="ING Me" pitchFamily="2" charset="0"/>
        </a:defRPr>
      </a:lvl1pPr>
    </p:titleStyle>
    <p:bodyStyle>
      <a:lvl1pPr marL="0" indent="0" algn="l" defTabSz="914400" rtl="0" eaLnBrk="1" latinLnBrk="0" hangingPunct="1">
        <a:lnSpc>
          <a:spcPct val="90000"/>
        </a:lnSpc>
        <a:spcBef>
          <a:spcPts val="0"/>
        </a:spcBef>
        <a:spcAft>
          <a:spcPts val="300"/>
        </a:spcAft>
        <a:buFont typeface="Arial" panose="020B0604020202020204" pitchFamily="34" charset="0"/>
        <a:buNone/>
        <a:defRPr sz="2000" b="0" kern="1200" baseline="0">
          <a:solidFill>
            <a:schemeClr val="tx1"/>
          </a:solidFill>
          <a:latin typeface="+mn-lt"/>
          <a:ea typeface="+mn-ea"/>
          <a:cs typeface="ING Me" pitchFamily="2" charset="0"/>
        </a:defRPr>
      </a:lvl1pPr>
      <a:lvl2pPr marL="180000" indent="-180000" algn="l" defTabSz="914400" rtl="0" eaLnBrk="1" latinLnBrk="0" hangingPunct="1">
        <a:lnSpc>
          <a:spcPct val="90000"/>
        </a:lnSpc>
        <a:spcBef>
          <a:spcPts val="0"/>
        </a:spcBef>
        <a:spcAft>
          <a:spcPts val="300"/>
        </a:spcAft>
        <a:buFontTx/>
        <a:buBlip>
          <a:blip r:embed="rId34">
            <a:extLst>
              <a:ext uri="{96DAC541-7B7A-43D3-8B79-37D633B846F1}">
                <asvg:svgBlip xmlns:asvg="http://schemas.microsoft.com/office/drawing/2016/SVG/main" r:embed="rId35"/>
              </a:ext>
            </a:extLst>
          </a:blip>
        </a:buBlip>
        <a:defRPr sz="2000" kern="1200" baseline="0">
          <a:solidFill>
            <a:schemeClr val="tx1"/>
          </a:solidFill>
          <a:latin typeface="+mn-lt"/>
          <a:ea typeface="+mn-ea"/>
          <a:cs typeface="ING Me" pitchFamily="2" charset="0"/>
        </a:defRPr>
      </a:lvl2pPr>
      <a:lvl3pPr marL="360000" indent="-180000" algn="l" defTabSz="914400" rtl="0" eaLnBrk="1" latinLnBrk="0" hangingPunct="1">
        <a:lnSpc>
          <a:spcPct val="90000"/>
        </a:lnSpc>
        <a:spcBef>
          <a:spcPts val="0"/>
        </a:spcBef>
        <a:spcAft>
          <a:spcPts val="300"/>
        </a:spcAft>
        <a:buClr>
          <a:schemeClr val="tx2"/>
        </a:buClr>
        <a:buFontTx/>
        <a:buBlip>
          <a:blip r:embed="rId36">
            <a:extLst>
              <a:ext uri="{96DAC541-7B7A-43D3-8B79-37D633B846F1}">
                <asvg:svgBlip xmlns:asvg="http://schemas.microsoft.com/office/drawing/2016/SVG/main" r:embed="rId37"/>
              </a:ext>
            </a:extLst>
          </a:blip>
        </a:buBlip>
        <a:defRPr sz="2000" kern="1200" baseline="0">
          <a:solidFill>
            <a:schemeClr val="tx1"/>
          </a:solidFill>
          <a:latin typeface="+mn-lt"/>
          <a:ea typeface="+mn-ea"/>
          <a:cs typeface="ING Me" pitchFamily="2" charset="0"/>
        </a:defRPr>
      </a:lvl3pPr>
      <a:lvl4pPr marL="540000" indent="-180000" algn="l" defTabSz="914400" rtl="0" eaLnBrk="1" latinLnBrk="0" hangingPunct="1">
        <a:lnSpc>
          <a:spcPct val="90000"/>
        </a:lnSpc>
        <a:spcBef>
          <a:spcPts val="0"/>
        </a:spcBef>
        <a:spcAft>
          <a:spcPts val="300"/>
        </a:spcAft>
        <a:buClr>
          <a:schemeClr val="bg2"/>
        </a:buClr>
        <a:buFontTx/>
        <a:buBlip>
          <a:blip r:embed="rId38">
            <a:extLst>
              <a:ext uri="{96DAC541-7B7A-43D3-8B79-37D633B846F1}">
                <asvg:svgBlip xmlns:asvg="http://schemas.microsoft.com/office/drawing/2016/SVG/main" r:embed="rId39"/>
              </a:ext>
            </a:extLst>
          </a:blip>
        </a:buBlip>
        <a:defRPr sz="2000" kern="1200" baseline="0">
          <a:solidFill>
            <a:schemeClr val="tx1"/>
          </a:solidFill>
          <a:latin typeface="+mn-lt"/>
          <a:ea typeface="+mn-ea"/>
          <a:cs typeface="ING Me" pitchFamily="2" charset="0"/>
        </a:defRPr>
      </a:lvl4pPr>
      <a:lvl5pPr marL="720000" indent="-180000" algn="l" defTabSz="914400" rtl="0" eaLnBrk="1" latinLnBrk="0" hangingPunct="1">
        <a:lnSpc>
          <a:spcPct val="90000"/>
        </a:lnSpc>
        <a:spcBef>
          <a:spcPts val="0"/>
        </a:spcBef>
        <a:spcAft>
          <a:spcPts val="300"/>
        </a:spcAft>
        <a:buClr>
          <a:schemeClr val="accent3"/>
        </a:buClr>
        <a:buFontTx/>
        <a:buBlip>
          <a:blip r:embed="rId40">
            <a:extLst>
              <a:ext uri="{96DAC541-7B7A-43D3-8B79-37D633B846F1}">
                <asvg:svgBlip xmlns:asvg="http://schemas.microsoft.com/office/drawing/2016/SVG/main" r:embed="rId41"/>
              </a:ext>
            </a:extLst>
          </a:blip>
        </a:buBlip>
        <a:defRPr sz="2000" kern="1200" baseline="0">
          <a:solidFill>
            <a:schemeClr val="tx1"/>
          </a:solidFill>
          <a:latin typeface="+mn-lt"/>
          <a:ea typeface="+mn-ea"/>
          <a:cs typeface="ING Me"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400" kern="1200">
          <a:solidFill>
            <a:schemeClr val="tx1"/>
          </a:solidFill>
          <a:latin typeface="+mn-lt"/>
          <a:ea typeface="+mn-ea"/>
          <a:cs typeface="+mn-cs"/>
        </a:defRPr>
      </a:lvl1pPr>
      <a:lvl2pPr marL="0" algn="l" defTabSz="914400" rtl="0" eaLnBrk="1" latinLnBrk="0" hangingPunct="1">
        <a:defRPr sz="1400" kern="1200">
          <a:solidFill>
            <a:schemeClr val="tx1"/>
          </a:solidFill>
          <a:latin typeface="+mn-lt"/>
          <a:ea typeface="+mn-ea"/>
          <a:cs typeface="+mn-cs"/>
        </a:defRPr>
      </a:lvl2pPr>
      <a:lvl3pPr marL="0" algn="l" defTabSz="914400" rtl="0" eaLnBrk="1" latinLnBrk="0" hangingPunct="1">
        <a:defRPr sz="1400" kern="1200">
          <a:solidFill>
            <a:schemeClr val="tx1"/>
          </a:solidFill>
          <a:latin typeface="+mn-lt"/>
          <a:ea typeface="+mn-ea"/>
          <a:cs typeface="+mn-cs"/>
        </a:defRPr>
      </a:lvl3pPr>
      <a:lvl4pPr marL="0" algn="l" defTabSz="914400" rtl="0" eaLnBrk="1" latinLnBrk="0" hangingPunct="1">
        <a:defRPr sz="1400" kern="1200">
          <a:solidFill>
            <a:schemeClr val="tx1"/>
          </a:solidFill>
          <a:latin typeface="+mn-lt"/>
          <a:ea typeface="+mn-ea"/>
          <a:cs typeface="+mn-cs"/>
        </a:defRPr>
      </a:lvl4pPr>
      <a:lvl5pPr marL="0" algn="l" defTabSz="914400" rtl="0" eaLnBrk="1" latinLnBrk="0" hangingPunct="1">
        <a:defRPr sz="1400" kern="1200">
          <a:solidFill>
            <a:schemeClr val="tx1"/>
          </a:solidFill>
          <a:latin typeface="+mn-lt"/>
          <a:ea typeface="+mn-ea"/>
          <a:cs typeface="+mn-cs"/>
        </a:defRPr>
      </a:lvl5pPr>
      <a:lvl6pPr marL="0" algn="l" defTabSz="914400" rtl="0" eaLnBrk="1" latinLnBrk="0" hangingPunct="1">
        <a:defRPr sz="1400" kern="1200">
          <a:solidFill>
            <a:schemeClr val="tx1"/>
          </a:solidFill>
          <a:latin typeface="+mn-lt"/>
          <a:ea typeface="+mn-ea"/>
          <a:cs typeface="+mn-cs"/>
        </a:defRPr>
      </a:lvl6pPr>
      <a:lvl7pPr marL="0" algn="l" defTabSz="914400" rtl="0" eaLnBrk="1" latinLnBrk="0" hangingPunct="1">
        <a:defRPr sz="1400" kern="1200">
          <a:solidFill>
            <a:schemeClr val="tx1"/>
          </a:solidFill>
          <a:latin typeface="+mn-lt"/>
          <a:ea typeface="+mn-ea"/>
          <a:cs typeface="+mn-cs"/>
        </a:defRPr>
      </a:lvl7pPr>
      <a:lvl8pPr marL="0" algn="l" defTabSz="914400" rtl="0" eaLnBrk="1" latinLnBrk="0" hangingPunct="1">
        <a:defRPr sz="1400" kern="1200">
          <a:solidFill>
            <a:schemeClr val="tx1"/>
          </a:solidFill>
          <a:latin typeface="+mn-lt"/>
          <a:ea typeface="+mn-ea"/>
          <a:cs typeface="+mn-cs"/>
        </a:defRPr>
      </a:lvl8pPr>
      <a:lvl9pPr marL="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21">
          <p15:clr>
            <a:srgbClr val="F26B43"/>
          </p15:clr>
        </p15:guide>
        <p15:guide id="9" orient="horz" pos="205">
          <p15:clr>
            <a:srgbClr val="F26B43"/>
          </p15:clr>
        </p15:guide>
        <p15:guide id="11" orient="horz" pos="3904">
          <p15:clr>
            <a:srgbClr val="F26B43"/>
          </p15:clr>
        </p15:guide>
        <p15:guide id="13" pos="7473">
          <p15:clr>
            <a:srgbClr val="F26B43"/>
          </p15:clr>
        </p15:guide>
        <p15:guide id="14" pos="417">
          <p15:clr>
            <a:srgbClr val="F26B43"/>
          </p15:clr>
        </p15:guide>
        <p15:guide id="18" pos="3840">
          <p15:clr>
            <a:srgbClr val="F26B43"/>
          </p15:clr>
        </p15:guide>
        <p15:guide id="19" orient="horz" pos="2160">
          <p15:clr>
            <a:srgbClr val="F26B43"/>
          </p15:clr>
        </p15:guide>
        <p15:guide id="20" pos="72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hthoek 10"/>
          <p:cNvSpPr/>
          <p:nvPr/>
        </p:nvSpPr>
        <p:spPr>
          <a:xfrm>
            <a:off x="11853333" y="0"/>
            <a:ext cx="3386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351"/>
          </a:p>
        </p:txBody>
      </p:sp>
      <p:sp>
        <p:nvSpPr>
          <p:cNvPr id="14" name="Rechthoek 13"/>
          <p:cNvSpPr/>
          <p:nvPr/>
        </p:nvSpPr>
        <p:spPr>
          <a:xfrm>
            <a:off x="11853333" y="0"/>
            <a:ext cx="338667"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351"/>
          </a:p>
        </p:txBody>
      </p:sp>
      <p:sp>
        <p:nvSpPr>
          <p:cNvPr id="15" name="Tijdelijke aanduiding voor dianummer 5"/>
          <p:cNvSpPr>
            <a:spLocks noGrp="1"/>
          </p:cNvSpPr>
          <p:nvPr>
            <p:ph type="sldNum" sz="quarter" idx="4"/>
          </p:nvPr>
        </p:nvSpPr>
        <p:spPr>
          <a:xfrm>
            <a:off x="11068051" y="6278033"/>
            <a:ext cx="785283" cy="431800"/>
          </a:xfrm>
          <a:prstGeom prst="rect">
            <a:avLst/>
          </a:prstGeom>
        </p:spPr>
        <p:txBody>
          <a:bodyPr anchor="ctr"/>
          <a:lstStyle>
            <a:lvl1pPr algn="ctr" eaLnBrk="1" fontAlgn="auto" hangingPunct="1">
              <a:spcBef>
                <a:spcPts val="0"/>
              </a:spcBef>
              <a:spcAft>
                <a:spcPts val="0"/>
              </a:spcAft>
              <a:defRPr sz="1600" baseline="0" smtClean="0">
                <a:solidFill>
                  <a:srgbClr val="271D6C"/>
                </a:solidFill>
                <a:latin typeface="+mn-lt"/>
              </a:defRPr>
            </a:lvl1pPr>
          </a:lstStyle>
          <a:p>
            <a:pPr>
              <a:defRPr/>
            </a:pPr>
            <a:fld id="{FC0C8303-B277-40EA-8C04-29B7803CA20E}" type="slidenum">
              <a:rPr lang="nl-NL"/>
              <a:pPr>
                <a:defRPr/>
              </a:pPr>
              <a:t>‹nr.›</a:t>
            </a:fld>
            <a:endParaRPr lang="nl-NL"/>
          </a:p>
        </p:txBody>
      </p:sp>
      <p:pic>
        <p:nvPicPr>
          <p:cNvPr id="1029" name="Afbeelding 16"/>
          <p:cNvPicPr>
            <a:picLocks noChangeAspect="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11068051" y="5399618"/>
            <a:ext cx="78528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53455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dt="0"/>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Calibri" panose="020F0502020204030204" pitchFamily="34" charset="0"/>
        </a:defRPr>
      </a:lvl2pPr>
      <a:lvl3pPr algn="ctr" rtl="0" eaLnBrk="1" fontAlgn="base" hangingPunct="1">
        <a:spcBef>
          <a:spcPct val="0"/>
        </a:spcBef>
        <a:spcAft>
          <a:spcPct val="0"/>
        </a:spcAft>
        <a:defRPr sz="5867">
          <a:solidFill>
            <a:schemeClr val="tx1"/>
          </a:solidFill>
          <a:latin typeface="Calibri" panose="020F0502020204030204" pitchFamily="34" charset="0"/>
        </a:defRPr>
      </a:lvl3pPr>
      <a:lvl4pPr algn="ctr" rtl="0" eaLnBrk="1" fontAlgn="base" hangingPunct="1">
        <a:spcBef>
          <a:spcPct val="0"/>
        </a:spcBef>
        <a:spcAft>
          <a:spcPct val="0"/>
        </a:spcAft>
        <a:defRPr sz="5867">
          <a:solidFill>
            <a:schemeClr val="tx1"/>
          </a:solidFill>
          <a:latin typeface="Calibri" panose="020F0502020204030204" pitchFamily="34" charset="0"/>
        </a:defRPr>
      </a:lvl4pPr>
      <a:lvl5pPr algn="ctr" rtl="0" eaLnBrk="1" fontAlgn="base" hangingPunct="1">
        <a:spcBef>
          <a:spcPct val="0"/>
        </a:spcBef>
        <a:spcAft>
          <a:spcPct val="0"/>
        </a:spcAft>
        <a:defRPr sz="5867">
          <a:solidFill>
            <a:schemeClr val="tx1"/>
          </a:solidFill>
          <a:latin typeface="Calibri" panose="020F0502020204030204" pitchFamily="34" charset="0"/>
        </a:defRPr>
      </a:lvl5pPr>
      <a:lvl6pPr marL="609585" algn="ctr" rtl="0" eaLnBrk="1" fontAlgn="base" hangingPunct="1">
        <a:spcBef>
          <a:spcPct val="0"/>
        </a:spcBef>
        <a:spcAft>
          <a:spcPct val="0"/>
        </a:spcAft>
        <a:defRPr sz="5867">
          <a:solidFill>
            <a:schemeClr val="tx1"/>
          </a:solidFill>
          <a:latin typeface="Calibri" panose="020F0502020204030204" pitchFamily="34" charset="0"/>
        </a:defRPr>
      </a:lvl6pPr>
      <a:lvl7pPr marL="1219170" algn="ctr" rtl="0" eaLnBrk="1" fontAlgn="base" hangingPunct="1">
        <a:spcBef>
          <a:spcPct val="0"/>
        </a:spcBef>
        <a:spcAft>
          <a:spcPct val="0"/>
        </a:spcAft>
        <a:defRPr sz="5867">
          <a:solidFill>
            <a:schemeClr val="tx1"/>
          </a:solidFill>
          <a:latin typeface="Calibri" panose="020F0502020204030204" pitchFamily="34" charset="0"/>
        </a:defRPr>
      </a:lvl7pPr>
      <a:lvl8pPr marL="1828754" algn="ctr" rtl="0" eaLnBrk="1" fontAlgn="base" hangingPunct="1">
        <a:spcBef>
          <a:spcPct val="0"/>
        </a:spcBef>
        <a:spcAft>
          <a:spcPct val="0"/>
        </a:spcAft>
        <a:defRPr sz="5867">
          <a:solidFill>
            <a:schemeClr val="tx1"/>
          </a:solidFill>
          <a:latin typeface="Calibri" panose="020F0502020204030204" pitchFamily="34" charset="0"/>
        </a:defRPr>
      </a:lvl8pPr>
      <a:lvl9pPr marL="2438339" algn="ctr" rtl="0" eaLnBrk="1" fontAlgn="base" hangingPunct="1">
        <a:spcBef>
          <a:spcPct val="0"/>
        </a:spcBef>
        <a:spcAft>
          <a:spcPct val="0"/>
        </a:spcAft>
        <a:defRPr sz="5867">
          <a:solidFill>
            <a:schemeClr val="tx1"/>
          </a:solidFill>
          <a:latin typeface="Calibri" panose="020F050202020403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A27A531-769A-4CD1-B77F-24099FA50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0F998B9-0915-4299-97CF-E3B5DE90B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E7292C-58AB-40A4-BB79-0A4780806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5E206-0330-4BAC-A8AF-C245F185AF59}"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D84FE750-A86D-4245-B703-A892D2D82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6EBDA5-B4D5-4223-AEF9-08D1924B3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53F4B-6657-4A7A-892C-A2A84A4A453F}" type="slidenum">
              <a:rPr lang="nl-NL" smtClean="0"/>
              <a:t>‹nr.›</a:t>
            </a:fld>
            <a:endParaRPr lang="nl-NL"/>
          </a:p>
        </p:txBody>
      </p:sp>
    </p:spTree>
    <p:extLst>
      <p:ext uri="{BB962C8B-B14F-4D97-AF65-F5344CB8AC3E}">
        <p14:creationId xmlns:p14="http://schemas.microsoft.com/office/powerpoint/2010/main" val="281614404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8" r:id="rId22"/>
    <p:sldLayoutId id="2147483869" r:id="rId23"/>
    <p:sldLayoutId id="214748387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1320">
          <p15:clr>
            <a:srgbClr val="F26B43"/>
          </p15:clr>
        </p15:guide>
        <p15:guide id="5" pos="1400">
          <p15:clr>
            <a:srgbClr val="F26B43"/>
          </p15:clr>
        </p15:guide>
        <p15:guide id="6" pos="2560">
          <p15:clr>
            <a:srgbClr val="F26B43"/>
          </p15:clr>
        </p15:guide>
        <p15:guide id="7" pos="2640">
          <p15:clr>
            <a:srgbClr val="F26B43"/>
          </p15:clr>
        </p15:guide>
        <p15:guide id="8" pos="3800">
          <p15:clr>
            <a:srgbClr val="F26B43"/>
          </p15:clr>
        </p15:guide>
        <p15:guide id="9" pos="3880">
          <p15:clr>
            <a:srgbClr val="F26B43"/>
          </p15:clr>
        </p15:guide>
        <p15:guide id="10" pos="5040">
          <p15:clr>
            <a:srgbClr val="F26B43"/>
          </p15:clr>
        </p15:guide>
        <p15:guide id="11" pos="5120">
          <p15:clr>
            <a:srgbClr val="F26B43"/>
          </p15:clr>
        </p15:guide>
        <p15:guide id="12" pos="6280">
          <p15:clr>
            <a:srgbClr val="F26B43"/>
          </p15:clr>
        </p15:guide>
        <p15:guide id="13" pos="6360">
          <p15:clr>
            <a:srgbClr val="F26B43"/>
          </p15:clr>
        </p15:guide>
        <p15:guide id="14" pos="7520">
          <p15:clr>
            <a:srgbClr val="F26B43"/>
          </p15:clr>
        </p15:guide>
        <p15:guide id="15" orient="horz">
          <p15:clr>
            <a:srgbClr val="F26B43"/>
          </p15:clr>
        </p15:guide>
        <p15:guide id="16" orient="horz" pos="4320">
          <p15:clr>
            <a:srgbClr val="F26B43"/>
          </p15:clr>
        </p15:guide>
        <p15:guide id="17" orient="horz" pos="160">
          <p15:clr>
            <a:srgbClr val="F26B43"/>
          </p15:clr>
        </p15:guide>
        <p15:guide id="18" orient="horz" pos="1440">
          <p15:clr>
            <a:srgbClr val="F26B43"/>
          </p15:clr>
        </p15:guide>
        <p15:guide id="19" orient="horz" pos="1520">
          <p15:clr>
            <a:srgbClr val="F26B43"/>
          </p15:clr>
        </p15:guide>
        <p15:guide id="20" orient="horz" pos="2800">
          <p15:clr>
            <a:srgbClr val="F26B43"/>
          </p15:clr>
        </p15:guide>
        <p15:guide id="21" orient="horz" pos="2880">
          <p15:clr>
            <a:srgbClr val="F26B43"/>
          </p15:clr>
        </p15:guide>
        <p15:guide id="22" orient="horz" pos="4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0.docx"/><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89.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90.xml"/><Relationship Id="rId5" Type="http://schemas.openxmlformats.org/officeDocument/2006/relationships/image" Target="../media/image52.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0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9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08.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descr="Afbeelding met buiten, gebouw, lucht&#10;&#10;Automatisch gegenereerde beschrijving">
            <a:extLst>
              <a:ext uri="{FF2B5EF4-FFF2-40B4-BE49-F238E27FC236}">
                <a16:creationId xmlns:a16="http://schemas.microsoft.com/office/drawing/2014/main" id="{0D509082-8B20-4BED-BF2F-7E1BE88645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2683" r="2683"/>
          <a:stretch>
            <a:fillRect/>
          </a:stretch>
        </p:blipFill>
        <p:spPr/>
      </p:pic>
      <p:sp>
        <p:nvSpPr>
          <p:cNvPr id="3" name="Titel 2">
            <a:extLst>
              <a:ext uri="{FF2B5EF4-FFF2-40B4-BE49-F238E27FC236}">
                <a16:creationId xmlns:a16="http://schemas.microsoft.com/office/drawing/2014/main" id="{BFBE5D5A-F2AA-4905-9310-0714BEA380F3}"/>
              </a:ext>
            </a:extLst>
          </p:cNvPr>
          <p:cNvSpPr>
            <a:spLocks noGrp="1"/>
          </p:cNvSpPr>
          <p:nvPr>
            <p:ph type="title"/>
          </p:nvPr>
        </p:nvSpPr>
        <p:spPr/>
        <p:txBody>
          <a:bodyPr/>
          <a:lstStyle/>
          <a:p>
            <a:r>
              <a:rPr lang="nl-NL" b="1" dirty="0">
                <a:ea typeface="+mj-lt"/>
                <a:cs typeface="+mj-lt"/>
              </a:rPr>
              <a:t>Wakker in een andere wereld </a:t>
            </a:r>
            <a:endParaRPr lang="en-US" dirty="0"/>
          </a:p>
        </p:txBody>
      </p:sp>
      <p:sp>
        <p:nvSpPr>
          <p:cNvPr id="4" name="Tijdelijke aanduiding voor tekst 3">
            <a:extLst>
              <a:ext uri="{FF2B5EF4-FFF2-40B4-BE49-F238E27FC236}">
                <a16:creationId xmlns:a16="http://schemas.microsoft.com/office/drawing/2014/main" id="{32DCE41B-9A15-4C5D-92B6-3CD65235B8AB}"/>
              </a:ext>
            </a:extLst>
          </p:cNvPr>
          <p:cNvSpPr>
            <a:spLocks noGrp="1"/>
          </p:cNvSpPr>
          <p:nvPr>
            <p:ph type="body" idx="1"/>
          </p:nvPr>
        </p:nvSpPr>
        <p:spPr>
          <a:xfrm>
            <a:off x="574485" y="2981507"/>
            <a:ext cx="4870620" cy="1271316"/>
          </a:xfrm>
        </p:spPr>
        <p:txBody>
          <a:bodyPr vert="horz" lIns="0" tIns="0" rIns="0" bIns="0" rtlCol="0" anchor="t">
            <a:normAutofit/>
          </a:bodyPr>
          <a:lstStyle/>
          <a:p>
            <a:br>
              <a:rPr lang="nl-NL" b="1" dirty="0"/>
            </a:br>
            <a:endParaRPr lang="nl-NL" b="1" dirty="0">
              <a:cs typeface="Gotham Narrow"/>
            </a:endParaRPr>
          </a:p>
        </p:txBody>
      </p:sp>
      <p:sp>
        <p:nvSpPr>
          <p:cNvPr id="5" name="Tijdelijke aanduiding voor tekst 4">
            <a:extLst>
              <a:ext uri="{FF2B5EF4-FFF2-40B4-BE49-F238E27FC236}">
                <a16:creationId xmlns:a16="http://schemas.microsoft.com/office/drawing/2014/main" id="{1DFB0557-8D6B-49E7-AF63-200BC5CCE473}"/>
              </a:ext>
            </a:extLst>
          </p:cNvPr>
          <p:cNvSpPr>
            <a:spLocks noGrp="1"/>
          </p:cNvSpPr>
          <p:nvPr>
            <p:ph type="body" idx="20"/>
          </p:nvPr>
        </p:nvSpPr>
        <p:spPr>
          <a:xfrm>
            <a:off x="574485" y="4352545"/>
            <a:ext cx="4870619" cy="774733"/>
          </a:xfrm>
        </p:spPr>
        <p:txBody>
          <a:bodyPr vert="horz" lIns="0" tIns="0" rIns="0" bIns="0" rtlCol="0" anchor="t">
            <a:normAutofit/>
          </a:bodyPr>
          <a:lstStyle/>
          <a:p>
            <a:r>
              <a:rPr lang="nl-NL" dirty="0">
                <a:cs typeface="Gotham Narrow"/>
              </a:rPr>
              <a:t>Prinsjesdag ontbijt 16 september IRO--NMT </a:t>
            </a:r>
          </a:p>
          <a:p>
            <a:r>
              <a:rPr lang="nl-NL" dirty="0">
                <a:cs typeface="Gotham Narrow"/>
              </a:rPr>
              <a:t>Focco Vijselaar , algemeen directeur  </a:t>
            </a:r>
          </a:p>
        </p:txBody>
      </p:sp>
    </p:spTree>
    <p:extLst>
      <p:ext uri="{BB962C8B-B14F-4D97-AF65-F5344CB8AC3E}">
        <p14:creationId xmlns:p14="http://schemas.microsoft.com/office/powerpoint/2010/main" val="3810061810"/>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5D1D-0656-B637-6DA6-7B8C58CBC320}"/>
            </a:ext>
          </a:extLst>
        </p:cNvPr>
        <p:cNvGrpSpPr/>
        <p:nvPr/>
      </p:nvGrpSpPr>
      <p:grpSpPr>
        <a:xfrm>
          <a:off x="0" y="0"/>
          <a:ext cx="0" cy="0"/>
          <a:chOff x="0" y="0"/>
          <a:chExt cx="0" cy="0"/>
        </a:xfrm>
      </p:grpSpPr>
      <p:pic>
        <p:nvPicPr>
          <p:cNvPr id="10" name="Tijdelijke aanduiding voor afbeelding 9" descr="Afbeelding met gebouw, hemel, Commercieel gebouw, toren&#10;&#10;Automatisch gegenereerde beschrijving">
            <a:extLst>
              <a:ext uri="{FF2B5EF4-FFF2-40B4-BE49-F238E27FC236}">
                <a16:creationId xmlns:a16="http://schemas.microsoft.com/office/drawing/2014/main" id="{333BF31A-6BD3-7EC2-7AE2-EB5C2DE081C5}"/>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l="19676" r="19676"/>
          <a:stretch/>
        </p:blipFill>
        <p:spPr/>
      </p:pic>
      <p:sp>
        <p:nvSpPr>
          <p:cNvPr id="8" name="Tijdelijke aanduiding voor tekst 7">
            <a:extLst>
              <a:ext uri="{FF2B5EF4-FFF2-40B4-BE49-F238E27FC236}">
                <a16:creationId xmlns:a16="http://schemas.microsoft.com/office/drawing/2014/main" id="{CCE89B42-F390-3DE0-47FB-C3BB8559796A}"/>
              </a:ext>
            </a:extLst>
          </p:cNvPr>
          <p:cNvSpPr>
            <a:spLocks noGrp="1"/>
          </p:cNvSpPr>
          <p:nvPr>
            <p:ph type="body" sz="quarter" idx="11"/>
          </p:nvPr>
        </p:nvSpPr>
        <p:spPr/>
        <p:txBody>
          <a:bodyPr/>
          <a:lstStyle/>
          <a:p>
            <a:r>
              <a:rPr lang="nl-NL" dirty="0"/>
              <a:t> II</a:t>
            </a:r>
          </a:p>
        </p:txBody>
      </p:sp>
      <p:sp>
        <p:nvSpPr>
          <p:cNvPr id="6" name="Titel 5">
            <a:extLst>
              <a:ext uri="{FF2B5EF4-FFF2-40B4-BE49-F238E27FC236}">
                <a16:creationId xmlns:a16="http://schemas.microsoft.com/office/drawing/2014/main" id="{3264E4FF-91CB-37E5-8319-70D75F706CAA}"/>
              </a:ext>
            </a:extLst>
          </p:cNvPr>
          <p:cNvSpPr>
            <a:spLocks noGrp="1"/>
          </p:cNvSpPr>
          <p:nvPr>
            <p:ph type="ctrTitle"/>
          </p:nvPr>
        </p:nvSpPr>
        <p:spPr/>
        <p:txBody>
          <a:bodyPr>
            <a:normAutofit/>
          </a:bodyPr>
          <a:lstStyle/>
          <a:p>
            <a:r>
              <a:rPr lang="nl-NL" dirty="0"/>
              <a:t>Beeld ondernemers</a:t>
            </a:r>
          </a:p>
        </p:txBody>
      </p:sp>
      <p:sp>
        <p:nvSpPr>
          <p:cNvPr id="7" name="Ondertitel 6">
            <a:extLst>
              <a:ext uri="{FF2B5EF4-FFF2-40B4-BE49-F238E27FC236}">
                <a16:creationId xmlns:a16="http://schemas.microsoft.com/office/drawing/2014/main" id="{96CF5F28-B391-396C-7B11-7D29E7B2D3A2}"/>
              </a:ext>
            </a:extLst>
          </p:cNvPr>
          <p:cNvSpPr>
            <a:spLocks noGrp="1"/>
          </p:cNvSpPr>
          <p:nvPr>
            <p:ph type="subTitle" idx="1"/>
          </p:nvPr>
        </p:nvSpPr>
        <p:spPr/>
        <p:txBody>
          <a:bodyPr>
            <a:normAutofit/>
          </a:bodyPr>
          <a:lstStyle/>
          <a:p>
            <a:r>
              <a:rPr lang="nl-NL" sz="2000" b="1" dirty="0">
                <a:solidFill>
                  <a:schemeClr val="accent3"/>
                </a:solidFill>
              </a:rPr>
              <a:t>Veel uitdagingen </a:t>
            </a:r>
          </a:p>
        </p:txBody>
      </p:sp>
    </p:spTree>
    <p:extLst>
      <p:ext uri="{BB962C8B-B14F-4D97-AF65-F5344CB8AC3E}">
        <p14:creationId xmlns:p14="http://schemas.microsoft.com/office/powerpoint/2010/main" val="3108195335"/>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a:extLst>
              <a:ext uri="{FF2B5EF4-FFF2-40B4-BE49-F238E27FC236}">
                <a16:creationId xmlns:a16="http://schemas.microsoft.com/office/drawing/2014/main" id="{E3D80D2D-8306-3350-2D37-71F25C6477D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500" r="4500"/>
          <a:stretch>
            <a:fillRect/>
          </a:stretch>
        </p:blipFill>
        <p:spPr>
          <a:xfrm>
            <a:off x="5476397" y="190936"/>
            <a:ext cx="6548314" cy="6350002"/>
          </a:xfrm>
        </p:spPr>
      </p:pic>
      <p:sp>
        <p:nvSpPr>
          <p:cNvPr id="4" name="Titel 3">
            <a:extLst>
              <a:ext uri="{FF2B5EF4-FFF2-40B4-BE49-F238E27FC236}">
                <a16:creationId xmlns:a16="http://schemas.microsoft.com/office/drawing/2014/main" id="{61374C39-471F-DE19-1FA8-9BABE2E77882}"/>
              </a:ext>
            </a:extLst>
          </p:cNvPr>
          <p:cNvSpPr>
            <a:spLocks noGrp="1"/>
          </p:cNvSpPr>
          <p:nvPr>
            <p:ph type="ctrTitle"/>
          </p:nvPr>
        </p:nvSpPr>
        <p:spPr/>
        <p:txBody>
          <a:bodyPr>
            <a:normAutofit fontScale="90000"/>
          </a:bodyPr>
          <a:lstStyle/>
          <a:p>
            <a:br>
              <a:rPr lang="nl-NL" sz="2200" b="1" dirty="0"/>
            </a:br>
            <a:r>
              <a:rPr lang="nl-NL" b="1" dirty="0"/>
              <a:t>Zorgen ondernemers: algemeen </a:t>
            </a:r>
            <a:br>
              <a:rPr lang="nl-NL" dirty="0"/>
            </a:br>
            <a:endParaRPr lang="nl-NL" dirty="0"/>
          </a:p>
        </p:txBody>
      </p:sp>
      <p:sp>
        <p:nvSpPr>
          <p:cNvPr id="6" name="Ondertitel 5">
            <a:extLst>
              <a:ext uri="{FF2B5EF4-FFF2-40B4-BE49-F238E27FC236}">
                <a16:creationId xmlns:a16="http://schemas.microsoft.com/office/drawing/2014/main" id="{3D7D657B-6664-4B9A-44B4-935ECC53831A}"/>
              </a:ext>
            </a:extLst>
          </p:cNvPr>
          <p:cNvSpPr>
            <a:spLocks noGrp="1"/>
          </p:cNvSpPr>
          <p:nvPr>
            <p:ph type="subTitle" idx="1"/>
          </p:nvPr>
        </p:nvSpPr>
        <p:spPr/>
        <p:txBody>
          <a:bodyPr>
            <a:normAutofit fontScale="92500"/>
          </a:bodyPr>
          <a:lstStyle/>
          <a:p>
            <a:r>
              <a:rPr lang="nl-NL" sz="2000" b="1" dirty="0"/>
              <a:t>Mede </a:t>
            </a:r>
            <a:r>
              <a:rPr lang="nl-NL" sz="2000" b="1" dirty="0" err="1"/>
              <a:t>a.g.v.</a:t>
            </a:r>
            <a:r>
              <a:rPr lang="nl-NL" sz="2000" b="1" dirty="0"/>
              <a:t> </a:t>
            </a:r>
            <a:r>
              <a:rPr lang="nl-NL" sz="2000" b="1" dirty="0" err="1"/>
              <a:t>geoplitiek</a:t>
            </a:r>
            <a:r>
              <a:rPr lang="nl-NL" sz="2000" b="1" dirty="0"/>
              <a:t> en nationaal beleid</a:t>
            </a:r>
          </a:p>
        </p:txBody>
      </p:sp>
      <p:sp>
        <p:nvSpPr>
          <p:cNvPr id="8" name="Tijdelijke aanduiding voor inhoud 7">
            <a:extLst>
              <a:ext uri="{FF2B5EF4-FFF2-40B4-BE49-F238E27FC236}">
                <a16:creationId xmlns:a16="http://schemas.microsoft.com/office/drawing/2014/main" id="{510C6C0A-CE84-4B59-8CC5-B78703242FCF}"/>
              </a:ext>
            </a:extLst>
          </p:cNvPr>
          <p:cNvSpPr>
            <a:spLocks noGrp="1"/>
          </p:cNvSpPr>
          <p:nvPr>
            <p:ph sz="quarter" idx="13"/>
          </p:nvPr>
        </p:nvSpPr>
        <p:spPr/>
        <p:txBody>
          <a:bodyPr>
            <a:normAutofit fontScale="85000" lnSpcReduction="10000"/>
          </a:bodyPr>
          <a:lstStyle/>
          <a:p>
            <a:endParaRPr lang="nl-NL" dirty="0"/>
          </a:p>
          <a:p>
            <a:pPr marL="285750" indent="-285750">
              <a:buFont typeface="Arial" panose="020B0604020202020204" pitchFamily="34" charset="0"/>
              <a:buChar char="•"/>
            </a:pPr>
            <a:r>
              <a:rPr lang="nl-NL" b="1" dirty="0"/>
              <a:t>Slide energieprijzen: </a:t>
            </a:r>
            <a:r>
              <a:rPr lang="nl-NL" dirty="0"/>
              <a:t>in Europa 3 tot 5 maal hoger dan in V.S. Tarieven lopen op. </a:t>
            </a:r>
          </a:p>
          <a:p>
            <a:pPr marL="285750" indent="-285750">
              <a:buFont typeface="Arial" panose="020B0604020202020204" pitchFamily="34" charset="0"/>
              <a:buChar char="•"/>
            </a:pPr>
            <a:r>
              <a:rPr lang="nl-NL" b="1" dirty="0"/>
              <a:t>Slide arbeidskosten (zie hiernaast): </a:t>
            </a:r>
            <a:r>
              <a:rPr lang="nl-NL" u="sng" dirty="0"/>
              <a:t>CAO lonen b</a:t>
            </a:r>
            <a:r>
              <a:rPr lang="nl-NL" dirty="0"/>
              <a:t>lijven stijgen, werkt ook inflatoir</a:t>
            </a:r>
          </a:p>
          <a:p>
            <a:pPr marL="285750" indent="-285750">
              <a:buFont typeface="Arial" panose="020B0604020202020204" pitchFamily="34" charset="0"/>
              <a:buChar char="•"/>
            </a:pPr>
            <a:r>
              <a:rPr lang="nl-NL" b="1" dirty="0"/>
              <a:t>Kapitaal </a:t>
            </a:r>
            <a:r>
              <a:rPr lang="nl-NL" dirty="0"/>
              <a:t>rente volatiel, ondernemer voelt dat sneller (looptijden mkb-leningen kort)</a:t>
            </a:r>
            <a:endParaRPr lang="nl-NL" b="1" dirty="0"/>
          </a:p>
          <a:p>
            <a:pPr marL="285750" indent="-285750">
              <a:buFont typeface="Arial" panose="020B0604020202020204" pitchFamily="34" charset="0"/>
              <a:buChar char="•"/>
            </a:pPr>
            <a:r>
              <a:rPr lang="nl-NL" b="1" dirty="0"/>
              <a:t>Regeldrukkosten </a:t>
            </a:r>
            <a:r>
              <a:rPr lang="nl-NL" dirty="0"/>
              <a:t>blij met plannen kabinet tussen 2018—203 + 731 </a:t>
            </a:r>
            <a:r>
              <a:rPr lang="nl-NL" dirty="0" err="1"/>
              <a:t>mln</a:t>
            </a:r>
            <a:r>
              <a:rPr lang="nl-NL" dirty="0"/>
              <a:t> extra kosten</a:t>
            </a:r>
          </a:p>
          <a:p>
            <a:pPr marL="285750" indent="-285750">
              <a:buFont typeface="Arial" panose="020B0604020202020204" pitchFamily="34" charset="0"/>
              <a:buChar char="•"/>
            </a:pPr>
            <a:r>
              <a:rPr lang="nl-NL" b="1" dirty="0"/>
              <a:t>Grondstoffen </a:t>
            </a:r>
            <a:r>
              <a:rPr lang="nl-NL" dirty="0"/>
              <a:t>hier problemen met beschikbaarheid en prijzen. </a:t>
            </a:r>
          </a:p>
          <a:p>
            <a:pPr marL="285750" indent="-285750">
              <a:buFont typeface="Arial" panose="020B0604020202020204" pitchFamily="34" charset="0"/>
              <a:buChar char="•"/>
            </a:pPr>
            <a:r>
              <a:rPr lang="nl-NL" dirty="0"/>
              <a:t>Gevolg </a:t>
            </a:r>
            <a:r>
              <a:rPr lang="nl-NL" b="1" dirty="0"/>
              <a:t>winstgevendheid onder druk:</a:t>
            </a:r>
          </a:p>
          <a:p>
            <a:pPr marL="560070" lvl="1" indent="-285750">
              <a:buFont typeface="Arial" panose="020B0604020202020204" pitchFamily="34" charset="0"/>
              <a:buChar char="•"/>
            </a:pPr>
            <a:r>
              <a:rPr lang="nl-NL" dirty="0"/>
              <a:t>Beursgenoteerd: -/-2,2% winst en  -/-3,5% omzet eerste helft 2025 t.o.v. eerste helft 2024</a:t>
            </a:r>
          </a:p>
          <a:p>
            <a:pPr marL="560070" lvl="1" indent="-285750">
              <a:buFont typeface="Arial" panose="020B0604020202020204" pitchFamily="34" charset="0"/>
              <a:buChar char="•"/>
            </a:pPr>
            <a:r>
              <a:rPr lang="nl-NL" dirty="0"/>
              <a:t>MKB: + 3,4% omzet en + 3,1% winst in 2024 (beide lager dan inflatie vorig jaar)</a:t>
            </a:r>
          </a:p>
        </p:txBody>
      </p:sp>
      <p:graphicFrame>
        <p:nvGraphicFramePr>
          <p:cNvPr id="7" name="Grafiek 6">
            <a:extLst>
              <a:ext uri="{FF2B5EF4-FFF2-40B4-BE49-F238E27FC236}">
                <a16:creationId xmlns:a16="http://schemas.microsoft.com/office/drawing/2014/main" id="{00000000-0008-0000-0500-0000F8DEEF03}"/>
              </a:ext>
            </a:extLst>
          </p:cNvPr>
          <p:cNvGraphicFramePr/>
          <p:nvPr>
            <p:extLst>
              <p:ext uri="{D42A27DB-BD31-4B8C-83A1-F6EECF244321}">
                <p14:modId xmlns:p14="http://schemas.microsoft.com/office/powerpoint/2010/main" val="3978946519"/>
              </p:ext>
            </p:extLst>
          </p:nvPr>
        </p:nvGraphicFramePr>
        <p:xfrm>
          <a:off x="5389687" y="889935"/>
          <a:ext cx="6222062" cy="53137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507996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1374C39-471F-DE19-1FA8-9BABE2E77882}"/>
              </a:ext>
            </a:extLst>
          </p:cNvPr>
          <p:cNvSpPr>
            <a:spLocks noGrp="1"/>
          </p:cNvSpPr>
          <p:nvPr>
            <p:ph type="ctrTitle"/>
          </p:nvPr>
        </p:nvSpPr>
        <p:spPr>
          <a:xfrm>
            <a:off x="580348" y="506234"/>
            <a:ext cx="5053536" cy="635936"/>
          </a:xfrm>
        </p:spPr>
        <p:txBody>
          <a:bodyPr>
            <a:normAutofit fontScale="90000"/>
          </a:bodyPr>
          <a:lstStyle/>
          <a:p>
            <a:br>
              <a:rPr lang="nl-NL" sz="2200" b="1" dirty="0"/>
            </a:br>
            <a:r>
              <a:rPr lang="nl-NL" sz="2200" b="1" dirty="0"/>
              <a:t>Zorgen</a:t>
            </a:r>
            <a:r>
              <a:rPr lang="nl-NL" b="1" dirty="0"/>
              <a:t> NMT-IRO </a:t>
            </a:r>
            <a:r>
              <a:rPr lang="en-US" b="1" dirty="0"/>
              <a:t>(Q1 2025 </a:t>
            </a:r>
            <a:r>
              <a:rPr lang="en-US" b="1" dirty="0" err="1"/>
              <a:t>Economische</a:t>
            </a:r>
            <a:r>
              <a:rPr lang="en-US" b="1" dirty="0"/>
              <a:t> Barometer)</a:t>
            </a:r>
            <a:r>
              <a:rPr lang="nl-NL" b="1" dirty="0"/>
              <a:t> </a:t>
            </a:r>
            <a:endParaRPr lang="nl-NL" dirty="0"/>
          </a:p>
        </p:txBody>
      </p:sp>
      <p:sp>
        <p:nvSpPr>
          <p:cNvPr id="8" name="Tijdelijke aanduiding voor inhoud 7">
            <a:extLst>
              <a:ext uri="{FF2B5EF4-FFF2-40B4-BE49-F238E27FC236}">
                <a16:creationId xmlns:a16="http://schemas.microsoft.com/office/drawing/2014/main" id="{510C6C0A-CE84-4B59-8CC5-B78703242FCF}"/>
              </a:ext>
            </a:extLst>
          </p:cNvPr>
          <p:cNvSpPr>
            <a:spLocks noGrp="1"/>
          </p:cNvSpPr>
          <p:nvPr>
            <p:ph sz="quarter" idx="13"/>
          </p:nvPr>
        </p:nvSpPr>
        <p:spPr>
          <a:xfrm>
            <a:off x="580348" y="1687871"/>
            <a:ext cx="4809435" cy="4345927"/>
          </a:xfrm>
        </p:spPr>
        <p:txBody>
          <a:bodyPr/>
          <a:lstStyle/>
          <a:p>
            <a:pPr marL="285750" indent="-285750">
              <a:buFont typeface="Arial" panose="020B0604020202020204" pitchFamily="34" charset="0"/>
              <a:buChar char="•"/>
            </a:pPr>
            <a:r>
              <a:rPr lang="nl-NL" b="1" dirty="0"/>
              <a:t>Energieprijzen: </a:t>
            </a:r>
            <a:r>
              <a:rPr lang="nl-NL" dirty="0"/>
              <a:t>&gt; 70% van respondenten geeft aan dat energieprijzen een probleem zijn. Elektrificatie is vaak een lange termijn oplossing vanwege bijv. wachtrijen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b="1" dirty="0"/>
              <a:t>Tekort aan arbeidskrachten </a:t>
            </a:r>
            <a:r>
              <a:rPr lang="nl-NL" dirty="0"/>
              <a:t>het percentage respondenten dat een afname van uitzendkrachten rapporteert is gemiddeld 5% hoger dan het aantal bedrijven dat een toename rapporteert. De afname van deze categorie medewerkers is zorgwekkend gegeven de aard van NMT-IRO bedrijven</a:t>
            </a:r>
          </a:p>
        </p:txBody>
      </p:sp>
      <p:pic>
        <p:nvPicPr>
          <p:cNvPr id="12" name="Picture 11">
            <a:extLst>
              <a:ext uri="{FF2B5EF4-FFF2-40B4-BE49-F238E27FC236}">
                <a16:creationId xmlns:a16="http://schemas.microsoft.com/office/drawing/2014/main" id="{E414BD90-6AD9-2177-1D64-8B67057F5B4E}"/>
              </a:ext>
            </a:extLst>
          </p:cNvPr>
          <p:cNvPicPr>
            <a:picLocks noChangeAspect="1"/>
          </p:cNvPicPr>
          <p:nvPr/>
        </p:nvPicPr>
        <p:blipFill>
          <a:blip r:embed="rId3"/>
          <a:stretch>
            <a:fillRect/>
          </a:stretch>
        </p:blipFill>
        <p:spPr>
          <a:xfrm>
            <a:off x="6096000" y="687450"/>
            <a:ext cx="5773041" cy="5075106"/>
          </a:xfrm>
          <a:prstGeom prst="rect">
            <a:avLst/>
          </a:prstGeom>
        </p:spPr>
      </p:pic>
      <p:pic>
        <p:nvPicPr>
          <p:cNvPr id="13" name="Picture 12" descr="A white background with blue and orange text&#10;&#10;AI-generated content may be incorrect.">
            <a:extLst>
              <a:ext uri="{FF2B5EF4-FFF2-40B4-BE49-F238E27FC236}">
                <a16:creationId xmlns:a16="http://schemas.microsoft.com/office/drawing/2014/main" id="{47F08559-28D7-7777-4C12-F85D496CC2F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21053" y="5852557"/>
            <a:ext cx="3518465" cy="816999"/>
          </a:xfrm>
          <a:prstGeom prst="rect">
            <a:avLst/>
          </a:prstGeom>
        </p:spPr>
      </p:pic>
    </p:spTree>
    <p:extLst>
      <p:ext uri="{BB962C8B-B14F-4D97-AF65-F5344CB8AC3E}">
        <p14:creationId xmlns:p14="http://schemas.microsoft.com/office/powerpoint/2010/main" val="58551533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1008547-A629-C40D-9CCF-CB0F36742A4B}"/>
              </a:ext>
            </a:extLst>
          </p:cNvPr>
          <p:cNvSpPr>
            <a:spLocks noGrp="1"/>
          </p:cNvSpPr>
          <p:nvPr>
            <p:ph type="title"/>
          </p:nvPr>
        </p:nvSpPr>
        <p:spPr>
          <a:xfrm>
            <a:off x="838200" y="365125"/>
            <a:ext cx="10515600" cy="1325563"/>
          </a:xfrm>
        </p:spPr>
        <p:txBody>
          <a:bodyPr anchor="ctr">
            <a:normAutofit/>
          </a:bodyPr>
          <a:lstStyle/>
          <a:p>
            <a:r>
              <a:rPr lang="en-US" sz="3200" b="1" err="1">
                <a:solidFill>
                  <a:schemeClr val="accent1"/>
                </a:solidFill>
              </a:rPr>
              <a:t>Ondernemersvertrouwen</a:t>
            </a:r>
            <a:endParaRPr lang="en-US" sz="3200" b="1">
              <a:solidFill>
                <a:schemeClr val="accent1"/>
              </a:solidFill>
            </a:endParaRPr>
          </a:p>
        </p:txBody>
      </p:sp>
      <p:sp>
        <p:nvSpPr>
          <p:cNvPr id="4" name="Tijdelijke aanduiding voor tekst 3"/>
          <p:cNvSpPr>
            <a:spLocks noGrp="1"/>
          </p:cNvSpPr>
          <p:nvPr>
            <p:ph idx="1"/>
          </p:nvPr>
        </p:nvSpPr>
        <p:spPr>
          <a:xfrm>
            <a:off x="6191250" y="1825625"/>
            <a:ext cx="5162550" cy="4351338"/>
          </a:xfrm>
        </p:spPr>
        <p:txBody>
          <a:bodyPr>
            <a:normAutofit/>
          </a:bodyPr>
          <a:lstStyle/>
          <a:p>
            <a:pPr marL="285750" indent="-285750">
              <a:spcAft>
                <a:spcPts val="600"/>
              </a:spcAft>
              <a:buFont typeface="Arial" panose="020B0604020202020204" pitchFamily="34" charset="0"/>
              <a:buChar char="•"/>
            </a:pPr>
            <a:r>
              <a:rPr lang="nl-NL" sz="2000" dirty="0"/>
              <a:t>Scherpe daling volgens PWC over </a:t>
            </a:r>
            <a:r>
              <a:rPr lang="nl-NL" sz="2000" b="1" dirty="0"/>
              <a:t>brede set indicatoren</a:t>
            </a:r>
          </a:p>
          <a:p>
            <a:pPr>
              <a:spcAft>
                <a:spcPts val="600"/>
              </a:spcAft>
            </a:pPr>
            <a:r>
              <a:rPr lang="nl-NL" sz="2000" dirty="0"/>
              <a:t>Meer economische beleids</a:t>
            </a:r>
            <a:r>
              <a:rPr lang="nl-NL" sz="2000" b="1" dirty="0"/>
              <a:t>onzekerheid</a:t>
            </a:r>
          </a:p>
          <a:p>
            <a:pPr>
              <a:spcAft>
                <a:spcPts val="600"/>
              </a:spcAft>
            </a:pPr>
            <a:r>
              <a:rPr lang="nl-NL" sz="2000" b="1" dirty="0"/>
              <a:t>Lagere scores </a:t>
            </a:r>
            <a:r>
              <a:rPr lang="nl-NL" sz="2000" dirty="0"/>
              <a:t>op milieu, begrotingsbeleid en handel als aandeel van het bbp</a:t>
            </a:r>
          </a:p>
          <a:p>
            <a:pPr>
              <a:spcAft>
                <a:spcPts val="600"/>
              </a:spcAft>
            </a:pPr>
            <a:r>
              <a:rPr lang="nl-NL" sz="2000" dirty="0"/>
              <a:t>NL wel </a:t>
            </a:r>
            <a:r>
              <a:rPr lang="nl-NL" sz="2000" b="1" dirty="0"/>
              <a:t>gemiddeld </a:t>
            </a:r>
            <a:r>
              <a:rPr lang="nl-NL" sz="2000" dirty="0"/>
              <a:t>in rij met 10 andere Europese landen</a:t>
            </a:r>
          </a:p>
          <a:p>
            <a:pPr marL="0" indent="0">
              <a:spcAft>
                <a:spcPts val="600"/>
              </a:spcAft>
              <a:buNone/>
            </a:pPr>
            <a:r>
              <a:rPr lang="nl-NL" sz="2000" dirty="0"/>
              <a:t>(Data t.e.m.2024 - dus excl. </a:t>
            </a:r>
            <a:r>
              <a:rPr lang="nl-NL" sz="2000" dirty="0" err="1"/>
              <a:t>Trump</a:t>
            </a:r>
            <a:r>
              <a:rPr lang="nl-NL" sz="2000" dirty="0"/>
              <a:t>)</a:t>
            </a:r>
          </a:p>
          <a:p>
            <a:pPr marL="0" indent="0">
              <a:spcAft>
                <a:spcPts val="600"/>
              </a:spcAft>
              <a:buNone/>
            </a:pPr>
            <a:endParaRPr lang="nl-NL" sz="2400" dirty="0"/>
          </a:p>
        </p:txBody>
      </p:sp>
      <p:sp>
        <p:nvSpPr>
          <p:cNvPr id="2" name="Tijdelijke aanduiding voor dianummer 1" hidden="1"/>
          <p:cNvSpPr>
            <a:spLocks noGrp="1"/>
          </p:cNvSpPr>
          <p:nvPr>
            <p:ph type="sldNum" sz="quarter" idx="4294967295"/>
          </p:nvPr>
        </p:nvSpPr>
        <p:spPr>
          <a:xfrm>
            <a:off x="9448800" y="6356350"/>
            <a:ext cx="274320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845CA951-4815-4987-9CD6-BB5D6648C0B5}" type="slidenum">
              <a:rPr kumimoji="0" lang="nl-NL" sz="1600" b="0" i="0" u="none" strike="noStrike" kern="1200" cap="none" spc="0" normalizeH="0" baseline="0" noProof="0" smtClean="0">
                <a:ln>
                  <a:noFill/>
                </a:ln>
                <a:solidFill>
                  <a:srgbClr val="000000">
                    <a:tint val="75000"/>
                  </a:srgbClr>
                </a:solidFill>
                <a:effectLst/>
                <a:uLnTx/>
                <a:uFillTx/>
                <a:latin typeface="Gotham Narrow"/>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13</a:t>
            </a:fld>
            <a:endParaRPr kumimoji="0" lang="nl-NL" sz="1600" b="0" i="0" u="none" strike="noStrike" kern="1200" cap="none" spc="0" normalizeH="0" baseline="0" noProof="0">
              <a:ln>
                <a:noFill/>
              </a:ln>
              <a:solidFill>
                <a:srgbClr val="000000">
                  <a:tint val="75000"/>
                </a:srgbClr>
              </a:solidFill>
              <a:effectLst/>
              <a:uLnTx/>
              <a:uFillTx/>
              <a:latin typeface="Gotham Narrow"/>
              <a:ea typeface="+mn-ea"/>
              <a:cs typeface="+mn-cs"/>
            </a:endParaRPr>
          </a:p>
        </p:txBody>
      </p:sp>
      <p:sp>
        <p:nvSpPr>
          <p:cNvPr id="13" name="Subtitle 3">
            <a:extLst>
              <a:ext uri="{FF2B5EF4-FFF2-40B4-BE49-F238E27FC236}">
                <a16:creationId xmlns:a16="http://schemas.microsoft.com/office/drawing/2014/main" id="{939C2130-6465-6953-0C0C-7FDF8A4189A0}"/>
              </a:ext>
            </a:extLst>
          </p:cNvPr>
          <p:cNvSpPr>
            <a:spLocks noGrp="1"/>
          </p:cNvSpPr>
          <p:nvPr>
            <p:ph type="subTitle" idx="4294967295"/>
          </p:nvPr>
        </p:nvSpPr>
        <p:spPr>
          <a:xfrm>
            <a:off x="6420834" y="1005840"/>
            <a:ext cx="4809435" cy="475316"/>
          </a:xfrm>
        </p:spPr>
        <p:txBody>
          <a:bodyPr>
            <a:normAutofit/>
          </a:bodyPr>
          <a:lstStyle/>
          <a:p>
            <a:pPr marL="0" indent="0">
              <a:buNone/>
            </a:pPr>
            <a:r>
              <a:rPr lang="en-US" sz="1800" b="1" err="1">
                <a:solidFill>
                  <a:schemeClr val="accent3"/>
                </a:solidFill>
              </a:rPr>
              <a:t>Duidelijke</a:t>
            </a:r>
            <a:r>
              <a:rPr lang="en-US" sz="1800" b="1">
                <a:solidFill>
                  <a:schemeClr val="accent3"/>
                </a:solidFill>
              </a:rPr>
              <a:t> </a:t>
            </a:r>
            <a:r>
              <a:rPr lang="en-US" sz="1800" b="1" err="1">
                <a:solidFill>
                  <a:schemeClr val="accent3"/>
                </a:solidFill>
              </a:rPr>
              <a:t>daling</a:t>
            </a:r>
            <a:r>
              <a:rPr lang="en-US" sz="1800" b="1">
                <a:solidFill>
                  <a:schemeClr val="accent3"/>
                </a:solidFill>
              </a:rPr>
              <a:t> </a:t>
            </a:r>
            <a:r>
              <a:rPr lang="en-US" sz="1800" b="1" err="1">
                <a:solidFill>
                  <a:schemeClr val="accent3"/>
                </a:solidFill>
              </a:rPr>
              <a:t>volgens</a:t>
            </a:r>
            <a:r>
              <a:rPr lang="en-US" sz="1800" b="1">
                <a:solidFill>
                  <a:schemeClr val="accent3"/>
                </a:solidFill>
              </a:rPr>
              <a:t> </a:t>
            </a:r>
            <a:r>
              <a:rPr lang="en-US" sz="1800" b="1" err="1">
                <a:solidFill>
                  <a:schemeClr val="accent3"/>
                </a:solidFill>
              </a:rPr>
              <a:t>recente</a:t>
            </a:r>
            <a:r>
              <a:rPr lang="en-US" sz="1800" b="1">
                <a:solidFill>
                  <a:schemeClr val="accent3"/>
                </a:solidFill>
              </a:rPr>
              <a:t> PWC </a:t>
            </a:r>
            <a:r>
              <a:rPr lang="en-US" sz="1800" b="1" err="1">
                <a:solidFill>
                  <a:schemeClr val="accent3"/>
                </a:solidFill>
              </a:rPr>
              <a:t>studie</a:t>
            </a:r>
            <a:endParaRPr lang="en-US" sz="1800" b="1">
              <a:solidFill>
                <a:schemeClr val="accent3"/>
              </a:solidFill>
            </a:endParaRPr>
          </a:p>
        </p:txBody>
      </p:sp>
      <p:grpSp>
        <p:nvGrpSpPr>
          <p:cNvPr id="8" name="Group 101">
            <a:extLst>
              <a:ext uri="{FF2B5EF4-FFF2-40B4-BE49-F238E27FC236}">
                <a16:creationId xmlns:a16="http://schemas.microsoft.com/office/drawing/2014/main" id="{80D26401-B926-D6CE-771C-8EA0B1BC4538}"/>
              </a:ext>
            </a:extLst>
          </p:cNvPr>
          <p:cNvGrpSpPr>
            <a:grpSpLocks/>
          </p:cNvGrpSpPr>
          <p:nvPr/>
        </p:nvGrpSpPr>
        <p:grpSpPr>
          <a:xfrm>
            <a:off x="838200" y="2332020"/>
            <a:ext cx="5162550" cy="3338548"/>
            <a:chOff x="0" y="0"/>
            <a:chExt cx="5508625" cy="3562350"/>
          </a:xfrm>
        </p:grpSpPr>
        <p:sp>
          <p:nvSpPr>
            <p:cNvPr id="9" name="Graphic 102">
              <a:extLst>
                <a:ext uri="{FF2B5EF4-FFF2-40B4-BE49-F238E27FC236}">
                  <a16:creationId xmlns:a16="http://schemas.microsoft.com/office/drawing/2014/main" id="{630A23C4-373E-260B-D69D-CDDB9114F4DF}"/>
                </a:ext>
              </a:extLst>
            </p:cNvPr>
            <p:cNvSpPr/>
            <p:nvPr/>
          </p:nvSpPr>
          <p:spPr>
            <a:xfrm>
              <a:off x="0" y="0"/>
              <a:ext cx="5508625" cy="3562350"/>
            </a:xfrm>
            <a:custGeom>
              <a:avLst/>
              <a:gdLst/>
              <a:ahLst/>
              <a:cxnLst/>
              <a:rect l="l" t="t" r="r" b="b"/>
              <a:pathLst>
                <a:path w="5508625" h="3562350">
                  <a:moveTo>
                    <a:pt x="5508002" y="0"/>
                  </a:moveTo>
                  <a:lnTo>
                    <a:pt x="0" y="0"/>
                  </a:lnTo>
                  <a:lnTo>
                    <a:pt x="0" y="3562350"/>
                  </a:lnTo>
                  <a:lnTo>
                    <a:pt x="5508002" y="3562350"/>
                  </a:lnTo>
                  <a:lnTo>
                    <a:pt x="5508002" y="0"/>
                  </a:lnTo>
                  <a:close/>
                </a:path>
              </a:pathLst>
            </a:custGeom>
            <a:solidFill>
              <a:srgbClr val="EEEFF1"/>
            </a:solidFill>
          </p:spPr>
          <p:txBody>
            <a:bodyPr wrap="square" lIns="0" tIns="0" rIns="0" bIns="0" rtlCol="0">
              <a:prstTxWarp prst="textNoShape">
                <a:avLst/>
              </a:prstTxWarp>
              <a:noAutofit/>
            </a:bodyPr>
            <a:lstStyle/>
            <a:p>
              <a:endParaRPr lang="nl-NL"/>
            </a:p>
          </p:txBody>
        </p:sp>
        <p:sp>
          <p:nvSpPr>
            <p:cNvPr id="10" name="Graphic 103">
              <a:extLst>
                <a:ext uri="{FF2B5EF4-FFF2-40B4-BE49-F238E27FC236}">
                  <a16:creationId xmlns:a16="http://schemas.microsoft.com/office/drawing/2014/main" id="{770A9401-3EBA-E4BC-7D09-B10D647F54E0}"/>
                </a:ext>
              </a:extLst>
            </p:cNvPr>
            <p:cNvSpPr/>
            <p:nvPr/>
          </p:nvSpPr>
          <p:spPr>
            <a:xfrm>
              <a:off x="486587" y="394131"/>
              <a:ext cx="4831080" cy="2463165"/>
            </a:xfrm>
            <a:custGeom>
              <a:avLst/>
              <a:gdLst/>
              <a:ahLst/>
              <a:cxnLst/>
              <a:rect l="l" t="t" r="r" b="b"/>
              <a:pathLst>
                <a:path w="4831080" h="2463165">
                  <a:moveTo>
                    <a:pt x="4830749" y="0"/>
                  </a:moveTo>
                  <a:lnTo>
                    <a:pt x="0" y="0"/>
                  </a:lnTo>
                  <a:lnTo>
                    <a:pt x="0" y="2462974"/>
                  </a:lnTo>
                  <a:lnTo>
                    <a:pt x="4830749" y="2462974"/>
                  </a:lnTo>
                  <a:lnTo>
                    <a:pt x="4830749" y="0"/>
                  </a:lnTo>
                  <a:close/>
                </a:path>
              </a:pathLst>
            </a:custGeom>
            <a:solidFill>
              <a:srgbClr val="FFFFFF"/>
            </a:solidFill>
          </p:spPr>
          <p:txBody>
            <a:bodyPr wrap="square" lIns="0" tIns="0" rIns="0" bIns="0" rtlCol="0">
              <a:prstTxWarp prst="textNoShape">
                <a:avLst/>
              </a:prstTxWarp>
              <a:noAutofit/>
            </a:bodyPr>
            <a:lstStyle/>
            <a:p>
              <a:endParaRPr lang="nl-NL"/>
            </a:p>
          </p:txBody>
        </p:sp>
        <p:sp>
          <p:nvSpPr>
            <p:cNvPr id="11" name="Graphic 104">
              <a:extLst>
                <a:ext uri="{FF2B5EF4-FFF2-40B4-BE49-F238E27FC236}">
                  <a16:creationId xmlns:a16="http://schemas.microsoft.com/office/drawing/2014/main" id="{BE99A4CF-AF62-DE8F-707B-42B3F065F4B9}"/>
                </a:ext>
              </a:extLst>
            </p:cNvPr>
            <p:cNvSpPr/>
            <p:nvPr/>
          </p:nvSpPr>
          <p:spPr>
            <a:xfrm>
              <a:off x="706193" y="893748"/>
              <a:ext cx="4391660" cy="1315085"/>
            </a:xfrm>
            <a:custGeom>
              <a:avLst/>
              <a:gdLst/>
              <a:ahLst/>
              <a:cxnLst/>
              <a:rect l="l" t="t" r="r" b="b"/>
              <a:pathLst>
                <a:path w="4391660" h="1315085">
                  <a:moveTo>
                    <a:pt x="0" y="875080"/>
                  </a:moveTo>
                  <a:lnTo>
                    <a:pt x="399237" y="579475"/>
                  </a:lnTo>
                  <a:lnTo>
                    <a:pt x="798461" y="385711"/>
                  </a:lnTo>
                  <a:lnTo>
                    <a:pt x="1197698" y="341198"/>
                  </a:lnTo>
                  <a:lnTo>
                    <a:pt x="1596936" y="204571"/>
                  </a:lnTo>
                  <a:lnTo>
                    <a:pt x="1996173" y="0"/>
                  </a:lnTo>
                  <a:lnTo>
                    <a:pt x="2395397" y="327202"/>
                  </a:lnTo>
                  <a:lnTo>
                    <a:pt x="2794635" y="1309674"/>
                  </a:lnTo>
                  <a:lnTo>
                    <a:pt x="3193872" y="491083"/>
                  </a:lnTo>
                  <a:lnTo>
                    <a:pt x="3593109" y="1106906"/>
                  </a:lnTo>
                  <a:lnTo>
                    <a:pt x="3992333" y="1265745"/>
                  </a:lnTo>
                  <a:lnTo>
                    <a:pt x="4391571" y="1314831"/>
                  </a:lnTo>
                </a:path>
              </a:pathLst>
            </a:custGeom>
            <a:ln w="18541">
              <a:solidFill>
                <a:srgbClr val="FD5108"/>
              </a:solidFill>
              <a:prstDash val="solid"/>
            </a:ln>
          </p:spPr>
          <p:txBody>
            <a:bodyPr wrap="square" lIns="0" tIns="0" rIns="0" bIns="0" rtlCol="0">
              <a:prstTxWarp prst="textNoShape">
                <a:avLst/>
              </a:prstTxWarp>
              <a:noAutofit/>
            </a:bodyPr>
            <a:lstStyle/>
            <a:p>
              <a:endParaRPr lang="nl-NL"/>
            </a:p>
          </p:txBody>
        </p:sp>
        <p:sp>
          <p:nvSpPr>
            <p:cNvPr id="14" name="Graphic 105">
              <a:extLst>
                <a:ext uri="{FF2B5EF4-FFF2-40B4-BE49-F238E27FC236}">
                  <a16:creationId xmlns:a16="http://schemas.microsoft.com/office/drawing/2014/main" id="{50D1ADDF-EB01-120C-23EA-54DBBD7BA6E7}"/>
                </a:ext>
              </a:extLst>
            </p:cNvPr>
            <p:cNvSpPr/>
            <p:nvPr/>
          </p:nvSpPr>
          <p:spPr>
            <a:xfrm>
              <a:off x="700542" y="1763181"/>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15" name="Graphic 106">
              <a:extLst>
                <a:ext uri="{FF2B5EF4-FFF2-40B4-BE49-F238E27FC236}">
                  <a16:creationId xmlns:a16="http://schemas.microsoft.com/office/drawing/2014/main" id="{972D446C-6083-1B69-260E-475278D67C8A}"/>
                </a:ext>
              </a:extLst>
            </p:cNvPr>
            <p:cNvSpPr/>
            <p:nvPr/>
          </p:nvSpPr>
          <p:spPr>
            <a:xfrm>
              <a:off x="700542" y="1763181"/>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16" name="Graphic 107">
              <a:extLst>
                <a:ext uri="{FF2B5EF4-FFF2-40B4-BE49-F238E27FC236}">
                  <a16:creationId xmlns:a16="http://schemas.microsoft.com/office/drawing/2014/main" id="{8C08C433-D4FB-91D9-C19D-D722BF0E003B}"/>
                </a:ext>
              </a:extLst>
            </p:cNvPr>
            <p:cNvSpPr/>
            <p:nvPr/>
          </p:nvSpPr>
          <p:spPr>
            <a:xfrm>
              <a:off x="1099775" y="1467580"/>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17" name="Graphic 108">
              <a:extLst>
                <a:ext uri="{FF2B5EF4-FFF2-40B4-BE49-F238E27FC236}">
                  <a16:creationId xmlns:a16="http://schemas.microsoft.com/office/drawing/2014/main" id="{D4E8606A-869F-5F9E-B5C6-C9FC38E204B6}"/>
                </a:ext>
              </a:extLst>
            </p:cNvPr>
            <p:cNvSpPr/>
            <p:nvPr/>
          </p:nvSpPr>
          <p:spPr>
            <a:xfrm>
              <a:off x="1099775" y="1467580"/>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18" name="Graphic 109">
              <a:extLst>
                <a:ext uri="{FF2B5EF4-FFF2-40B4-BE49-F238E27FC236}">
                  <a16:creationId xmlns:a16="http://schemas.microsoft.com/office/drawing/2014/main" id="{886FA815-7D38-224E-A2B8-EA8F0C9895CA}"/>
                </a:ext>
              </a:extLst>
            </p:cNvPr>
            <p:cNvSpPr/>
            <p:nvPr/>
          </p:nvSpPr>
          <p:spPr>
            <a:xfrm>
              <a:off x="1499008" y="1273813"/>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19" name="Graphic 110">
              <a:extLst>
                <a:ext uri="{FF2B5EF4-FFF2-40B4-BE49-F238E27FC236}">
                  <a16:creationId xmlns:a16="http://schemas.microsoft.com/office/drawing/2014/main" id="{B4F57E01-1C19-FD2F-8C11-5DBEECE2645A}"/>
                </a:ext>
              </a:extLst>
            </p:cNvPr>
            <p:cNvSpPr/>
            <p:nvPr/>
          </p:nvSpPr>
          <p:spPr>
            <a:xfrm>
              <a:off x="1499008" y="1273813"/>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20" name="Graphic 111">
              <a:extLst>
                <a:ext uri="{FF2B5EF4-FFF2-40B4-BE49-F238E27FC236}">
                  <a16:creationId xmlns:a16="http://schemas.microsoft.com/office/drawing/2014/main" id="{18FB9E1B-05C4-6598-DA1E-9D8D95627451}"/>
                </a:ext>
              </a:extLst>
            </p:cNvPr>
            <p:cNvSpPr/>
            <p:nvPr/>
          </p:nvSpPr>
          <p:spPr>
            <a:xfrm>
              <a:off x="1898243" y="1229296"/>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21" name="Graphic 112">
              <a:extLst>
                <a:ext uri="{FF2B5EF4-FFF2-40B4-BE49-F238E27FC236}">
                  <a16:creationId xmlns:a16="http://schemas.microsoft.com/office/drawing/2014/main" id="{D766077B-FF99-7DC6-4C70-12B48A02D9D0}"/>
                </a:ext>
              </a:extLst>
            </p:cNvPr>
            <p:cNvSpPr/>
            <p:nvPr/>
          </p:nvSpPr>
          <p:spPr>
            <a:xfrm>
              <a:off x="1898243" y="1229296"/>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22" name="Graphic 113">
              <a:extLst>
                <a:ext uri="{FF2B5EF4-FFF2-40B4-BE49-F238E27FC236}">
                  <a16:creationId xmlns:a16="http://schemas.microsoft.com/office/drawing/2014/main" id="{928C97EA-2D1A-56A4-2A9F-C66B14E83392}"/>
                </a:ext>
              </a:extLst>
            </p:cNvPr>
            <p:cNvSpPr/>
            <p:nvPr/>
          </p:nvSpPr>
          <p:spPr>
            <a:xfrm>
              <a:off x="2297477" y="1092674"/>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23" name="Graphic 114">
              <a:extLst>
                <a:ext uri="{FF2B5EF4-FFF2-40B4-BE49-F238E27FC236}">
                  <a16:creationId xmlns:a16="http://schemas.microsoft.com/office/drawing/2014/main" id="{F9DC689E-06B4-49D2-5247-F283E9A32D08}"/>
                </a:ext>
              </a:extLst>
            </p:cNvPr>
            <p:cNvSpPr/>
            <p:nvPr/>
          </p:nvSpPr>
          <p:spPr>
            <a:xfrm>
              <a:off x="2297477" y="1092674"/>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24" name="Graphic 115">
              <a:extLst>
                <a:ext uri="{FF2B5EF4-FFF2-40B4-BE49-F238E27FC236}">
                  <a16:creationId xmlns:a16="http://schemas.microsoft.com/office/drawing/2014/main" id="{A4215CF2-BA1D-0513-9937-903B109ED23C}"/>
                </a:ext>
              </a:extLst>
            </p:cNvPr>
            <p:cNvSpPr/>
            <p:nvPr/>
          </p:nvSpPr>
          <p:spPr>
            <a:xfrm>
              <a:off x="2696710" y="888104"/>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25" name="Graphic 116">
              <a:extLst>
                <a:ext uri="{FF2B5EF4-FFF2-40B4-BE49-F238E27FC236}">
                  <a16:creationId xmlns:a16="http://schemas.microsoft.com/office/drawing/2014/main" id="{D579F9A7-B5F1-06C6-E4D9-3E0C1DE944BB}"/>
                </a:ext>
              </a:extLst>
            </p:cNvPr>
            <p:cNvSpPr/>
            <p:nvPr/>
          </p:nvSpPr>
          <p:spPr>
            <a:xfrm>
              <a:off x="2696710" y="888104"/>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26" name="Graphic 117">
              <a:extLst>
                <a:ext uri="{FF2B5EF4-FFF2-40B4-BE49-F238E27FC236}">
                  <a16:creationId xmlns:a16="http://schemas.microsoft.com/office/drawing/2014/main" id="{63C39DC2-DF43-9C73-3BCB-AFCCE6434B7C}"/>
                </a:ext>
              </a:extLst>
            </p:cNvPr>
            <p:cNvSpPr/>
            <p:nvPr/>
          </p:nvSpPr>
          <p:spPr>
            <a:xfrm>
              <a:off x="3095945" y="1215307"/>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27" name="Graphic 118">
              <a:extLst>
                <a:ext uri="{FF2B5EF4-FFF2-40B4-BE49-F238E27FC236}">
                  <a16:creationId xmlns:a16="http://schemas.microsoft.com/office/drawing/2014/main" id="{7B24802F-35CC-8EBD-396E-215C5331866B}"/>
                </a:ext>
              </a:extLst>
            </p:cNvPr>
            <p:cNvSpPr/>
            <p:nvPr/>
          </p:nvSpPr>
          <p:spPr>
            <a:xfrm>
              <a:off x="3095945" y="1215307"/>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28" name="Graphic 119">
              <a:extLst>
                <a:ext uri="{FF2B5EF4-FFF2-40B4-BE49-F238E27FC236}">
                  <a16:creationId xmlns:a16="http://schemas.microsoft.com/office/drawing/2014/main" id="{566E648C-337F-8D78-3CE0-3EA74305523A}"/>
                </a:ext>
              </a:extLst>
            </p:cNvPr>
            <p:cNvSpPr/>
            <p:nvPr/>
          </p:nvSpPr>
          <p:spPr>
            <a:xfrm>
              <a:off x="3495178" y="2197780"/>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29" name="Graphic 120">
              <a:extLst>
                <a:ext uri="{FF2B5EF4-FFF2-40B4-BE49-F238E27FC236}">
                  <a16:creationId xmlns:a16="http://schemas.microsoft.com/office/drawing/2014/main" id="{5A5DCCF6-2A04-D62E-5BD6-F6D17A1A3EBE}"/>
                </a:ext>
              </a:extLst>
            </p:cNvPr>
            <p:cNvSpPr/>
            <p:nvPr/>
          </p:nvSpPr>
          <p:spPr>
            <a:xfrm>
              <a:off x="3495178" y="2197780"/>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30" name="Graphic 121">
              <a:extLst>
                <a:ext uri="{FF2B5EF4-FFF2-40B4-BE49-F238E27FC236}">
                  <a16:creationId xmlns:a16="http://schemas.microsoft.com/office/drawing/2014/main" id="{8BA90D79-D555-53A5-95F4-E45B7822FE24}"/>
                </a:ext>
              </a:extLst>
            </p:cNvPr>
            <p:cNvSpPr/>
            <p:nvPr/>
          </p:nvSpPr>
          <p:spPr>
            <a:xfrm>
              <a:off x="3894411" y="1379183"/>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31" name="Graphic 122">
              <a:extLst>
                <a:ext uri="{FF2B5EF4-FFF2-40B4-BE49-F238E27FC236}">
                  <a16:creationId xmlns:a16="http://schemas.microsoft.com/office/drawing/2014/main" id="{F0CE60B2-D222-4C3D-CF48-657658CED075}"/>
                </a:ext>
              </a:extLst>
            </p:cNvPr>
            <p:cNvSpPr/>
            <p:nvPr/>
          </p:nvSpPr>
          <p:spPr>
            <a:xfrm>
              <a:off x="3894411" y="1379183"/>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32" name="Graphic 123">
              <a:extLst>
                <a:ext uri="{FF2B5EF4-FFF2-40B4-BE49-F238E27FC236}">
                  <a16:creationId xmlns:a16="http://schemas.microsoft.com/office/drawing/2014/main" id="{D1FB572C-A1CD-A05D-46DD-0F64E5F30C1A}"/>
                </a:ext>
              </a:extLst>
            </p:cNvPr>
            <p:cNvSpPr/>
            <p:nvPr/>
          </p:nvSpPr>
          <p:spPr>
            <a:xfrm>
              <a:off x="4293646" y="1995006"/>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33" name="Graphic 124">
              <a:extLst>
                <a:ext uri="{FF2B5EF4-FFF2-40B4-BE49-F238E27FC236}">
                  <a16:creationId xmlns:a16="http://schemas.microsoft.com/office/drawing/2014/main" id="{191D774C-5748-2FF3-8C7B-36F0055F68F0}"/>
                </a:ext>
              </a:extLst>
            </p:cNvPr>
            <p:cNvSpPr/>
            <p:nvPr/>
          </p:nvSpPr>
          <p:spPr>
            <a:xfrm>
              <a:off x="4293646" y="1995006"/>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34" name="Graphic 125">
              <a:extLst>
                <a:ext uri="{FF2B5EF4-FFF2-40B4-BE49-F238E27FC236}">
                  <a16:creationId xmlns:a16="http://schemas.microsoft.com/office/drawing/2014/main" id="{98B111ED-3BB8-A108-7D0F-086918A66E6D}"/>
                </a:ext>
              </a:extLst>
            </p:cNvPr>
            <p:cNvSpPr/>
            <p:nvPr/>
          </p:nvSpPr>
          <p:spPr>
            <a:xfrm>
              <a:off x="4692879" y="2153842"/>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35" name="Graphic 126">
              <a:extLst>
                <a:ext uri="{FF2B5EF4-FFF2-40B4-BE49-F238E27FC236}">
                  <a16:creationId xmlns:a16="http://schemas.microsoft.com/office/drawing/2014/main" id="{DD12E9ED-9FA9-83C9-4DBD-8687E319EE75}"/>
                </a:ext>
              </a:extLst>
            </p:cNvPr>
            <p:cNvSpPr/>
            <p:nvPr/>
          </p:nvSpPr>
          <p:spPr>
            <a:xfrm>
              <a:off x="4692879" y="2153842"/>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36" name="Graphic 127">
              <a:extLst>
                <a:ext uri="{FF2B5EF4-FFF2-40B4-BE49-F238E27FC236}">
                  <a16:creationId xmlns:a16="http://schemas.microsoft.com/office/drawing/2014/main" id="{E3AA2318-38A7-87B8-3952-73BAED4F5012}"/>
                </a:ext>
              </a:extLst>
            </p:cNvPr>
            <p:cNvSpPr/>
            <p:nvPr/>
          </p:nvSpPr>
          <p:spPr>
            <a:xfrm>
              <a:off x="5092113" y="2202935"/>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3" y="8763"/>
                  </a:lnTo>
                  <a:lnTo>
                    <a:pt x="11303"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37" name="Graphic 128">
              <a:extLst>
                <a:ext uri="{FF2B5EF4-FFF2-40B4-BE49-F238E27FC236}">
                  <a16:creationId xmlns:a16="http://schemas.microsoft.com/office/drawing/2014/main" id="{9D630257-B360-B0A5-443D-5A69E30F4797}"/>
                </a:ext>
              </a:extLst>
            </p:cNvPr>
            <p:cNvSpPr/>
            <p:nvPr/>
          </p:nvSpPr>
          <p:spPr>
            <a:xfrm>
              <a:off x="5092113" y="2202935"/>
              <a:ext cx="11430" cy="11430"/>
            </a:xfrm>
            <a:custGeom>
              <a:avLst/>
              <a:gdLst/>
              <a:ahLst/>
              <a:cxnLst/>
              <a:rect l="l" t="t" r="r" b="b"/>
              <a:pathLst>
                <a:path w="11430" h="11430">
                  <a:moveTo>
                    <a:pt x="5651" y="0"/>
                  </a:moveTo>
                  <a:lnTo>
                    <a:pt x="8775" y="0"/>
                  </a:lnTo>
                  <a:lnTo>
                    <a:pt x="11303" y="2527"/>
                  </a:lnTo>
                  <a:lnTo>
                    <a:pt x="11303" y="5651"/>
                  </a:lnTo>
                  <a:lnTo>
                    <a:pt x="11303"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38" name="Graphic 129">
              <a:extLst>
                <a:ext uri="{FF2B5EF4-FFF2-40B4-BE49-F238E27FC236}">
                  <a16:creationId xmlns:a16="http://schemas.microsoft.com/office/drawing/2014/main" id="{F47CC023-2898-1CCB-CF8C-1468FE8C4180}"/>
                </a:ext>
              </a:extLst>
            </p:cNvPr>
            <p:cNvSpPr/>
            <p:nvPr/>
          </p:nvSpPr>
          <p:spPr>
            <a:xfrm>
              <a:off x="486591" y="1625634"/>
              <a:ext cx="4831080" cy="1270"/>
            </a:xfrm>
            <a:custGeom>
              <a:avLst/>
              <a:gdLst/>
              <a:ahLst/>
              <a:cxnLst/>
              <a:rect l="l" t="t" r="r" b="b"/>
              <a:pathLst>
                <a:path w="4831080">
                  <a:moveTo>
                    <a:pt x="0" y="0"/>
                  </a:moveTo>
                  <a:lnTo>
                    <a:pt x="4830749" y="0"/>
                  </a:lnTo>
                </a:path>
              </a:pathLst>
            </a:custGeom>
            <a:ln w="6172">
              <a:solidFill>
                <a:srgbClr val="000000"/>
              </a:solidFill>
              <a:prstDash val="dash"/>
            </a:ln>
          </p:spPr>
          <p:txBody>
            <a:bodyPr wrap="square" lIns="0" tIns="0" rIns="0" bIns="0" rtlCol="0">
              <a:prstTxWarp prst="textNoShape">
                <a:avLst/>
              </a:prstTxWarp>
              <a:noAutofit/>
            </a:bodyPr>
            <a:lstStyle/>
            <a:p>
              <a:endParaRPr lang="nl-NL"/>
            </a:p>
          </p:txBody>
        </p:sp>
        <p:sp>
          <p:nvSpPr>
            <p:cNvPr id="39" name="Graphic 130">
              <a:extLst>
                <a:ext uri="{FF2B5EF4-FFF2-40B4-BE49-F238E27FC236}">
                  <a16:creationId xmlns:a16="http://schemas.microsoft.com/office/drawing/2014/main" id="{076C3247-9006-B5D2-61D9-C53BE8314F44}"/>
                </a:ext>
              </a:extLst>
            </p:cNvPr>
            <p:cNvSpPr/>
            <p:nvPr/>
          </p:nvSpPr>
          <p:spPr>
            <a:xfrm>
              <a:off x="486591" y="394131"/>
              <a:ext cx="1270" cy="2463165"/>
            </a:xfrm>
            <a:custGeom>
              <a:avLst/>
              <a:gdLst/>
              <a:ahLst/>
              <a:cxnLst/>
              <a:rect l="l" t="t" r="r" b="b"/>
              <a:pathLst>
                <a:path h="2463165">
                  <a:moveTo>
                    <a:pt x="0" y="2462974"/>
                  </a:moveTo>
                  <a:lnTo>
                    <a:pt x="0" y="0"/>
                  </a:lnTo>
                </a:path>
              </a:pathLst>
            </a:custGeom>
            <a:ln w="3098">
              <a:solidFill>
                <a:srgbClr val="000000"/>
              </a:solidFill>
              <a:prstDash val="solid"/>
            </a:ln>
          </p:spPr>
          <p:txBody>
            <a:bodyPr wrap="square" lIns="0" tIns="0" rIns="0" bIns="0" rtlCol="0">
              <a:prstTxWarp prst="textNoShape">
                <a:avLst/>
              </a:prstTxWarp>
              <a:noAutofit/>
            </a:bodyPr>
            <a:lstStyle/>
            <a:p>
              <a:endParaRPr lang="nl-NL"/>
            </a:p>
          </p:txBody>
        </p:sp>
        <p:sp>
          <p:nvSpPr>
            <p:cNvPr id="40" name="Graphic 131">
              <a:extLst>
                <a:ext uri="{FF2B5EF4-FFF2-40B4-BE49-F238E27FC236}">
                  <a16:creationId xmlns:a16="http://schemas.microsoft.com/office/drawing/2014/main" id="{08AA081E-6D80-A655-24E3-52FEA97BABAB}"/>
                </a:ext>
              </a:extLst>
            </p:cNvPr>
            <p:cNvSpPr/>
            <p:nvPr/>
          </p:nvSpPr>
          <p:spPr>
            <a:xfrm>
              <a:off x="478684" y="2745162"/>
              <a:ext cx="8255" cy="1270"/>
            </a:xfrm>
            <a:custGeom>
              <a:avLst/>
              <a:gdLst/>
              <a:ahLst/>
              <a:cxnLst/>
              <a:rect l="l" t="t" r="r" b="b"/>
              <a:pathLst>
                <a:path w="8255">
                  <a:moveTo>
                    <a:pt x="0" y="0"/>
                  </a:moveTo>
                  <a:lnTo>
                    <a:pt x="7912"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41" name="Graphic 132">
              <a:extLst>
                <a:ext uri="{FF2B5EF4-FFF2-40B4-BE49-F238E27FC236}">
                  <a16:creationId xmlns:a16="http://schemas.microsoft.com/office/drawing/2014/main" id="{E608487E-7A48-D5EC-E0C8-D231EA8430C0}"/>
                </a:ext>
              </a:extLst>
            </p:cNvPr>
            <p:cNvSpPr/>
            <p:nvPr/>
          </p:nvSpPr>
          <p:spPr>
            <a:xfrm>
              <a:off x="478684" y="2185384"/>
              <a:ext cx="8255" cy="1270"/>
            </a:xfrm>
            <a:custGeom>
              <a:avLst/>
              <a:gdLst/>
              <a:ahLst/>
              <a:cxnLst/>
              <a:rect l="l" t="t" r="r" b="b"/>
              <a:pathLst>
                <a:path w="8255">
                  <a:moveTo>
                    <a:pt x="0" y="0"/>
                  </a:moveTo>
                  <a:lnTo>
                    <a:pt x="7912"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42" name="Graphic 133">
              <a:extLst>
                <a:ext uri="{FF2B5EF4-FFF2-40B4-BE49-F238E27FC236}">
                  <a16:creationId xmlns:a16="http://schemas.microsoft.com/office/drawing/2014/main" id="{C7E286D6-A438-BA0F-87F5-5707C5109DC6}"/>
                </a:ext>
              </a:extLst>
            </p:cNvPr>
            <p:cNvSpPr/>
            <p:nvPr/>
          </p:nvSpPr>
          <p:spPr>
            <a:xfrm>
              <a:off x="478684" y="1625634"/>
              <a:ext cx="8255" cy="1270"/>
            </a:xfrm>
            <a:custGeom>
              <a:avLst/>
              <a:gdLst/>
              <a:ahLst/>
              <a:cxnLst/>
              <a:rect l="l" t="t" r="r" b="b"/>
              <a:pathLst>
                <a:path w="8255">
                  <a:moveTo>
                    <a:pt x="0" y="0"/>
                  </a:moveTo>
                  <a:lnTo>
                    <a:pt x="7912"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43" name="Graphic 134">
              <a:extLst>
                <a:ext uri="{FF2B5EF4-FFF2-40B4-BE49-F238E27FC236}">
                  <a16:creationId xmlns:a16="http://schemas.microsoft.com/office/drawing/2014/main" id="{09F41139-EA45-6132-0B9F-1989F1D18545}"/>
                </a:ext>
              </a:extLst>
            </p:cNvPr>
            <p:cNvSpPr/>
            <p:nvPr/>
          </p:nvSpPr>
          <p:spPr>
            <a:xfrm>
              <a:off x="478684" y="1065855"/>
              <a:ext cx="8255" cy="1270"/>
            </a:xfrm>
            <a:custGeom>
              <a:avLst/>
              <a:gdLst/>
              <a:ahLst/>
              <a:cxnLst/>
              <a:rect l="l" t="t" r="r" b="b"/>
              <a:pathLst>
                <a:path w="8255">
                  <a:moveTo>
                    <a:pt x="0" y="0"/>
                  </a:moveTo>
                  <a:lnTo>
                    <a:pt x="7912"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44" name="Graphic 135">
              <a:extLst>
                <a:ext uri="{FF2B5EF4-FFF2-40B4-BE49-F238E27FC236}">
                  <a16:creationId xmlns:a16="http://schemas.microsoft.com/office/drawing/2014/main" id="{2B02499B-CF98-E7AF-EDA3-AA21F71D0420}"/>
                </a:ext>
              </a:extLst>
            </p:cNvPr>
            <p:cNvSpPr/>
            <p:nvPr/>
          </p:nvSpPr>
          <p:spPr>
            <a:xfrm>
              <a:off x="478684" y="506075"/>
              <a:ext cx="8255" cy="1270"/>
            </a:xfrm>
            <a:custGeom>
              <a:avLst/>
              <a:gdLst/>
              <a:ahLst/>
              <a:cxnLst/>
              <a:rect l="l" t="t" r="r" b="b"/>
              <a:pathLst>
                <a:path w="8255">
                  <a:moveTo>
                    <a:pt x="0" y="0"/>
                  </a:moveTo>
                  <a:lnTo>
                    <a:pt x="7912"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45" name="Graphic 136">
              <a:extLst>
                <a:ext uri="{FF2B5EF4-FFF2-40B4-BE49-F238E27FC236}">
                  <a16:creationId xmlns:a16="http://schemas.microsoft.com/office/drawing/2014/main" id="{519D2A80-4DC5-3FCE-11C8-F0578AF22766}"/>
                </a:ext>
              </a:extLst>
            </p:cNvPr>
            <p:cNvSpPr/>
            <p:nvPr/>
          </p:nvSpPr>
          <p:spPr>
            <a:xfrm>
              <a:off x="486591" y="2857106"/>
              <a:ext cx="4831080" cy="1270"/>
            </a:xfrm>
            <a:custGeom>
              <a:avLst/>
              <a:gdLst/>
              <a:ahLst/>
              <a:cxnLst/>
              <a:rect l="l" t="t" r="r" b="b"/>
              <a:pathLst>
                <a:path w="4831080">
                  <a:moveTo>
                    <a:pt x="0" y="0"/>
                  </a:moveTo>
                  <a:lnTo>
                    <a:pt x="4830749" y="0"/>
                  </a:lnTo>
                </a:path>
              </a:pathLst>
            </a:custGeom>
            <a:ln w="3098">
              <a:solidFill>
                <a:srgbClr val="000000"/>
              </a:solidFill>
              <a:prstDash val="solid"/>
            </a:ln>
          </p:spPr>
          <p:txBody>
            <a:bodyPr wrap="square" lIns="0" tIns="0" rIns="0" bIns="0" rtlCol="0">
              <a:prstTxWarp prst="textNoShape">
                <a:avLst/>
              </a:prstTxWarp>
              <a:noAutofit/>
            </a:bodyPr>
            <a:lstStyle/>
            <a:p>
              <a:endParaRPr lang="nl-NL"/>
            </a:p>
          </p:txBody>
        </p:sp>
        <p:sp>
          <p:nvSpPr>
            <p:cNvPr id="46" name="Graphic 137">
              <a:extLst>
                <a:ext uri="{FF2B5EF4-FFF2-40B4-BE49-F238E27FC236}">
                  <a16:creationId xmlns:a16="http://schemas.microsoft.com/office/drawing/2014/main" id="{6D3F6788-9EA3-8283-446A-FA12229DFEFD}"/>
                </a:ext>
              </a:extLst>
            </p:cNvPr>
            <p:cNvSpPr/>
            <p:nvPr/>
          </p:nvSpPr>
          <p:spPr>
            <a:xfrm>
              <a:off x="706193"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47" name="Graphic 138">
              <a:extLst>
                <a:ext uri="{FF2B5EF4-FFF2-40B4-BE49-F238E27FC236}">
                  <a16:creationId xmlns:a16="http://schemas.microsoft.com/office/drawing/2014/main" id="{4AC47683-300C-435E-D0D6-E2B3582B6589}"/>
                </a:ext>
              </a:extLst>
            </p:cNvPr>
            <p:cNvSpPr/>
            <p:nvPr/>
          </p:nvSpPr>
          <p:spPr>
            <a:xfrm>
              <a:off x="1105427"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48" name="Graphic 139">
              <a:extLst>
                <a:ext uri="{FF2B5EF4-FFF2-40B4-BE49-F238E27FC236}">
                  <a16:creationId xmlns:a16="http://schemas.microsoft.com/office/drawing/2014/main" id="{C279FC1E-F97B-FAEC-9B1F-AC6C215844FF}"/>
                </a:ext>
              </a:extLst>
            </p:cNvPr>
            <p:cNvSpPr/>
            <p:nvPr/>
          </p:nvSpPr>
          <p:spPr>
            <a:xfrm>
              <a:off x="1504660"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49" name="Graphic 140">
              <a:extLst>
                <a:ext uri="{FF2B5EF4-FFF2-40B4-BE49-F238E27FC236}">
                  <a16:creationId xmlns:a16="http://schemas.microsoft.com/office/drawing/2014/main" id="{C24371DF-DD60-9B7F-CFD9-EF5EBE089E54}"/>
                </a:ext>
              </a:extLst>
            </p:cNvPr>
            <p:cNvSpPr/>
            <p:nvPr/>
          </p:nvSpPr>
          <p:spPr>
            <a:xfrm>
              <a:off x="1903895"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50" name="Graphic 141">
              <a:extLst>
                <a:ext uri="{FF2B5EF4-FFF2-40B4-BE49-F238E27FC236}">
                  <a16:creationId xmlns:a16="http://schemas.microsoft.com/office/drawing/2014/main" id="{555E6F59-4AD0-6055-3E33-3F26885104CD}"/>
                </a:ext>
              </a:extLst>
            </p:cNvPr>
            <p:cNvSpPr/>
            <p:nvPr/>
          </p:nvSpPr>
          <p:spPr>
            <a:xfrm>
              <a:off x="2303128"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51" name="Graphic 142">
              <a:extLst>
                <a:ext uri="{FF2B5EF4-FFF2-40B4-BE49-F238E27FC236}">
                  <a16:creationId xmlns:a16="http://schemas.microsoft.com/office/drawing/2014/main" id="{B8424234-E7C0-416B-5682-FD95CE42A541}"/>
                </a:ext>
              </a:extLst>
            </p:cNvPr>
            <p:cNvSpPr/>
            <p:nvPr/>
          </p:nvSpPr>
          <p:spPr>
            <a:xfrm>
              <a:off x="2702361"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52" name="Graphic 143">
              <a:extLst>
                <a:ext uri="{FF2B5EF4-FFF2-40B4-BE49-F238E27FC236}">
                  <a16:creationId xmlns:a16="http://schemas.microsoft.com/office/drawing/2014/main" id="{4BE02B3B-155D-4F8E-CB93-2EFC96841147}"/>
                </a:ext>
              </a:extLst>
            </p:cNvPr>
            <p:cNvSpPr/>
            <p:nvPr/>
          </p:nvSpPr>
          <p:spPr>
            <a:xfrm>
              <a:off x="3101596"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53" name="Graphic 144">
              <a:extLst>
                <a:ext uri="{FF2B5EF4-FFF2-40B4-BE49-F238E27FC236}">
                  <a16:creationId xmlns:a16="http://schemas.microsoft.com/office/drawing/2014/main" id="{DC97DC54-170C-1C12-C03E-04D2F7F22A32}"/>
                </a:ext>
              </a:extLst>
            </p:cNvPr>
            <p:cNvSpPr/>
            <p:nvPr/>
          </p:nvSpPr>
          <p:spPr>
            <a:xfrm>
              <a:off x="3500830"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54" name="Graphic 145">
              <a:extLst>
                <a:ext uri="{FF2B5EF4-FFF2-40B4-BE49-F238E27FC236}">
                  <a16:creationId xmlns:a16="http://schemas.microsoft.com/office/drawing/2014/main" id="{A2ACBC5C-3110-1274-3D15-33A84EA27B95}"/>
                </a:ext>
              </a:extLst>
            </p:cNvPr>
            <p:cNvSpPr/>
            <p:nvPr/>
          </p:nvSpPr>
          <p:spPr>
            <a:xfrm>
              <a:off x="3900063"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55" name="Graphic 146">
              <a:extLst>
                <a:ext uri="{FF2B5EF4-FFF2-40B4-BE49-F238E27FC236}">
                  <a16:creationId xmlns:a16="http://schemas.microsoft.com/office/drawing/2014/main" id="{EC6E3D28-8351-767A-7A86-354A4DCCF98E}"/>
                </a:ext>
              </a:extLst>
            </p:cNvPr>
            <p:cNvSpPr/>
            <p:nvPr/>
          </p:nvSpPr>
          <p:spPr>
            <a:xfrm>
              <a:off x="4299298"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56" name="Graphic 147">
              <a:extLst>
                <a:ext uri="{FF2B5EF4-FFF2-40B4-BE49-F238E27FC236}">
                  <a16:creationId xmlns:a16="http://schemas.microsoft.com/office/drawing/2014/main" id="{C8009338-B15B-58BF-F324-EB4493EC18AD}"/>
                </a:ext>
              </a:extLst>
            </p:cNvPr>
            <p:cNvSpPr/>
            <p:nvPr/>
          </p:nvSpPr>
          <p:spPr>
            <a:xfrm>
              <a:off x="4698531"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57" name="Graphic 148">
              <a:extLst>
                <a:ext uri="{FF2B5EF4-FFF2-40B4-BE49-F238E27FC236}">
                  <a16:creationId xmlns:a16="http://schemas.microsoft.com/office/drawing/2014/main" id="{E1746FEE-FCC3-C1D0-BFEA-2E52E3FF9A0F}"/>
                </a:ext>
              </a:extLst>
            </p:cNvPr>
            <p:cNvSpPr/>
            <p:nvPr/>
          </p:nvSpPr>
          <p:spPr>
            <a:xfrm>
              <a:off x="5097764" y="2857105"/>
              <a:ext cx="1270" cy="8255"/>
            </a:xfrm>
            <a:custGeom>
              <a:avLst/>
              <a:gdLst/>
              <a:ahLst/>
              <a:cxnLst/>
              <a:rect l="l" t="t" r="r" b="b"/>
              <a:pathLst>
                <a:path h="8255">
                  <a:moveTo>
                    <a:pt x="0" y="7937"/>
                  </a:moveTo>
                  <a:lnTo>
                    <a:pt x="0" y="0"/>
                  </a:lnTo>
                </a:path>
              </a:pathLst>
            </a:custGeom>
            <a:ln w="3098">
              <a:solidFill>
                <a:srgbClr val="333333"/>
              </a:solidFill>
              <a:prstDash val="solid"/>
            </a:ln>
          </p:spPr>
          <p:txBody>
            <a:bodyPr wrap="square" lIns="0" tIns="0" rIns="0" bIns="0" rtlCol="0">
              <a:prstTxWarp prst="textNoShape">
                <a:avLst/>
              </a:prstTxWarp>
              <a:noAutofit/>
            </a:bodyPr>
            <a:lstStyle/>
            <a:p>
              <a:endParaRPr lang="nl-NL"/>
            </a:p>
          </p:txBody>
        </p:sp>
        <p:sp>
          <p:nvSpPr>
            <p:cNvPr id="58" name="Graphic 149">
              <a:extLst>
                <a:ext uri="{FF2B5EF4-FFF2-40B4-BE49-F238E27FC236}">
                  <a16:creationId xmlns:a16="http://schemas.microsoft.com/office/drawing/2014/main" id="{DA18DD72-FE97-1D4A-57A0-07C805994975}"/>
                </a:ext>
              </a:extLst>
            </p:cNvPr>
            <p:cNvSpPr/>
            <p:nvPr/>
          </p:nvSpPr>
          <p:spPr>
            <a:xfrm>
              <a:off x="2695670" y="896931"/>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59" name="Graphic 150">
              <a:extLst>
                <a:ext uri="{FF2B5EF4-FFF2-40B4-BE49-F238E27FC236}">
                  <a16:creationId xmlns:a16="http://schemas.microsoft.com/office/drawing/2014/main" id="{5896983D-3DBC-5E7C-7B33-3BBB939A6845}"/>
                </a:ext>
              </a:extLst>
            </p:cNvPr>
            <p:cNvSpPr/>
            <p:nvPr/>
          </p:nvSpPr>
          <p:spPr>
            <a:xfrm>
              <a:off x="2695670" y="896931"/>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60" name="Graphic 151">
              <a:extLst>
                <a:ext uri="{FF2B5EF4-FFF2-40B4-BE49-F238E27FC236}">
                  <a16:creationId xmlns:a16="http://schemas.microsoft.com/office/drawing/2014/main" id="{ECA69486-CBC6-35F1-18FA-C5D504AF9ADB}"/>
                </a:ext>
              </a:extLst>
            </p:cNvPr>
            <p:cNvSpPr/>
            <p:nvPr/>
          </p:nvSpPr>
          <p:spPr>
            <a:xfrm>
              <a:off x="3095062" y="1208181"/>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61" name="Graphic 152">
              <a:extLst>
                <a:ext uri="{FF2B5EF4-FFF2-40B4-BE49-F238E27FC236}">
                  <a16:creationId xmlns:a16="http://schemas.microsoft.com/office/drawing/2014/main" id="{6F5E2346-AE4B-18FE-7CD9-E01267FD80CA}"/>
                </a:ext>
              </a:extLst>
            </p:cNvPr>
            <p:cNvSpPr/>
            <p:nvPr/>
          </p:nvSpPr>
          <p:spPr>
            <a:xfrm>
              <a:off x="3095062" y="1208181"/>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62" name="Graphic 153">
              <a:extLst>
                <a:ext uri="{FF2B5EF4-FFF2-40B4-BE49-F238E27FC236}">
                  <a16:creationId xmlns:a16="http://schemas.microsoft.com/office/drawing/2014/main" id="{BF338382-ECA8-8FCC-8D39-728FF8AB3507}"/>
                </a:ext>
              </a:extLst>
            </p:cNvPr>
            <p:cNvSpPr/>
            <p:nvPr/>
          </p:nvSpPr>
          <p:spPr>
            <a:xfrm>
              <a:off x="3494455" y="2176876"/>
              <a:ext cx="11430" cy="11430"/>
            </a:xfrm>
            <a:custGeom>
              <a:avLst/>
              <a:gdLst/>
              <a:ahLst/>
              <a:cxnLst/>
              <a:rect l="l" t="t" r="r" b="b"/>
              <a:pathLst>
                <a:path w="11430" h="11430">
                  <a:moveTo>
                    <a:pt x="8775" y="0"/>
                  </a:moveTo>
                  <a:lnTo>
                    <a:pt x="5651" y="0"/>
                  </a:lnTo>
                  <a:lnTo>
                    <a:pt x="2527" y="0"/>
                  </a:lnTo>
                  <a:lnTo>
                    <a:pt x="0" y="2527"/>
                  </a:lnTo>
                  <a:lnTo>
                    <a:pt x="0" y="8763"/>
                  </a:lnTo>
                  <a:lnTo>
                    <a:pt x="2527" y="11290"/>
                  </a:lnTo>
                  <a:lnTo>
                    <a:pt x="8775" y="11290"/>
                  </a:lnTo>
                  <a:lnTo>
                    <a:pt x="11302" y="8763"/>
                  </a:lnTo>
                  <a:lnTo>
                    <a:pt x="11302" y="2527"/>
                  </a:lnTo>
                  <a:lnTo>
                    <a:pt x="8775" y="0"/>
                  </a:lnTo>
                  <a:close/>
                </a:path>
              </a:pathLst>
            </a:custGeom>
            <a:solidFill>
              <a:srgbClr val="FD5108"/>
            </a:solidFill>
          </p:spPr>
          <p:txBody>
            <a:bodyPr wrap="square" lIns="0" tIns="0" rIns="0" bIns="0" rtlCol="0">
              <a:prstTxWarp prst="textNoShape">
                <a:avLst/>
              </a:prstTxWarp>
              <a:noAutofit/>
            </a:bodyPr>
            <a:lstStyle/>
            <a:p>
              <a:endParaRPr lang="nl-NL"/>
            </a:p>
          </p:txBody>
        </p:sp>
        <p:sp>
          <p:nvSpPr>
            <p:cNvPr id="63" name="Graphic 154">
              <a:extLst>
                <a:ext uri="{FF2B5EF4-FFF2-40B4-BE49-F238E27FC236}">
                  <a16:creationId xmlns:a16="http://schemas.microsoft.com/office/drawing/2014/main" id="{5E5CCBF3-1383-D1B6-C131-A0E6351F7F17}"/>
                </a:ext>
              </a:extLst>
            </p:cNvPr>
            <p:cNvSpPr/>
            <p:nvPr/>
          </p:nvSpPr>
          <p:spPr>
            <a:xfrm>
              <a:off x="3494455" y="2176876"/>
              <a:ext cx="11430" cy="11430"/>
            </a:xfrm>
            <a:custGeom>
              <a:avLst/>
              <a:gdLst/>
              <a:ahLst/>
              <a:cxnLst/>
              <a:rect l="l" t="t" r="r" b="b"/>
              <a:pathLst>
                <a:path w="11430" h="11430">
                  <a:moveTo>
                    <a:pt x="5651" y="0"/>
                  </a:moveTo>
                  <a:lnTo>
                    <a:pt x="8775" y="0"/>
                  </a:lnTo>
                  <a:lnTo>
                    <a:pt x="11302" y="2527"/>
                  </a:lnTo>
                  <a:lnTo>
                    <a:pt x="11302" y="5651"/>
                  </a:lnTo>
                  <a:lnTo>
                    <a:pt x="11302" y="8763"/>
                  </a:lnTo>
                  <a:lnTo>
                    <a:pt x="8775" y="11290"/>
                  </a:lnTo>
                  <a:lnTo>
                    <a:pt x="5651" y="11290"/>
                  </a:lnTo>
                  <a:lnTo>
                    <a:pt x="2527" y="11290"/>
                  </a:lnTo>
                  <a:lnTo>
                    <a:pt x="0" y="8763"/>
                  </a:lnTo>
                  <a:lnTo>
                    <a:pt x="0" y="5651"/>
                  </a:lnTo>
                  <a:lnTo>
                    <a:pt x="0" y="2527"/>
                  </a:lnTo>
                  <a:lnTo>
                    <a:pt x="2527" y="0"/>
                  </a:lnTo>
                  <a:lnTo>
                    <a:pt x="5651" y="0"/>
                  </a:lnTo>
                  <a:close/>
                </a:path>
              </a:pathLst>
            </a:custGeom>
            <a:ln w="2057">
              <a:solidFill>
                <a:srgbClr val="FD5108"/>
              </a:solidFill>
              <a:prstDash val="solid"/>
            </a:ln>
          </p:spPr>
          <p:txBody>
            <a:bodyPr wrap="square" lIns="0" tIns="0" rIns="0" bIns="0" rtlCol="0">
              <a:prstTxWarp prst="textNoShape">
                <a:avLst/>
              </a:prstTxWarp>
              <a:noAutofit/>
            </a:bodyPr>
            <a:lstStyle/>
            <a:p>
              <a:endParaRPr lang="nl-NL"/>
            </a:p>
          </p:txBody>
        </p:sp>
        <p:sp>
          <p:nvSpPr>
            <p:cNvPr id="64" name="Graphic 155">
              <a:extLst>
                <a:ext uri="{FF2B5EF4-FFF2-40B4-BE49-F238E27FC236}">
                  <a16:creationId xmlns:a16="http://schemas.microsoft.com/office/drawing/2014/main" id="{1F15796F-6C86-51CB-EBD7-A43BCC88B03C}"/>
                </a:ext>
              </a:extLst>
            </p:cNvPr>
            <p:cNvSpPr/>
            <p:nvPr/>
          </p:nvSpPr>
          <p:spPr>
            <a:xfrm>
              <a:off x="484668" y="1624843"/>
              <a:ext cx="4832985" cy="1270"/>
            </a:xfrm>
            <a:custGeom>
              <a:avLst/>
              <a:gdLst/>
              <a:ahLst/>
              <a:cxnLst/>
              <a:rect l="l" t="t" r="r" b="b"/>
              <a:pathLst>
                <a:path w="4832985">
                  <a:moveTo>
                    <a:pt x="0" y="0"/>
                  </a:moveTo>
                  <a:lnTo>
                    <a:pt x="4832667" y="0"/>
                  </a:lnTo>
                </a:path>
              </a:pathLst>
            </a:custGeom>
            <a:ln w="6172">
              <a:solidFill>
                <a:srgbClr val="000000"/>
              </a:solidFill>
              <a:prstDash val="dash"/>
            </a:ln>
          </p:spPr>
          <p:txBody>
            <a:bodyPr wrap="square" lIns="0" tIns="0" rIns="0" bIns="0" rtlCol="0">
              <a:prstTxWarp prst="textNoShape">
                <a:avLst/>
              </a:prstTxWarp>
              <a:noAutofit/>
            </a:bodyPr>
            <a:lstStyle/>
            <a:p>
              <a:endParaRPr lang="nl-NL"/>
            </a:p>
          </p:txBody>
        </p:sp>
        <p:sp>
          <p:nvSpPr>
            <p:cNvPr id="65" name="Textbox 156">
              <a:extLst>
                <a:ext uri="{FF2B5EF4-FFF2-40B4-BE49-F238E27FC236}">
                  <a16:creationId xmlns:a16="http://schemas.microsoft.com/office/drawing/2014/main" id="{C9E6367C-E677-9528-4B7B-2AA51FB02309}"/>
                </a:ext>
              </a:extLst>
            </p:cNvPr>
            <p:cNvSpPr txBox="1"/>
            <p:nvPr/>
          </p:nvSpPr>
          <p:spPr>
            <a:xfrm>
              <a:off x="147598" y="2703306"/>
              <a:ext cx="5207635" cy="757555"/>
            </a:xfrm>
            <a:prstGeom prst="rect">
              <a:avLst/>
            </a:prstGeom>
          </p:spPr>
          <p:txBody>
            <a:bodyPr wrap="square" lIns="0" tIns="0" rIns="0" bIns="0" rtlCol="0">
              <a:noAutofit/>
            </a:bodyPr>
            <a:lstStyle/>
            <a:p>
              <a:pPr marL="93307" defTabSz="850392">
                <a:lnSpc>
                  <a:spcPts val="581"/>
                </a:lnSpc>
              </a:pPr>
              <a:r>
                <a:rPr lang="en-US" sz="605" kern="1200">
                  <a:solidFill>
                    <a:schemeClr val="tx1"/>
                  </a:solidFill>
                  <a:latin typeface="Arial MT"/>
                  <a:ea typeface="Cambria" panose="02040503050406030204" pitchFamily="18" charset="0"/>
                  <a:cs typeface="+mn-cs"/>
                </a:rPr>
                <a:t>-</a:t>
              </a:r>
              <a:r>
                <a:rPr lang="en-US" sz="605" kern="1200" spc="-19">
                  <a:solidFill>
                    <a:schemeClr val="tx1"/>
                  </a:solidFill>
                  <a:latin typeface="Arial MT"/>
                  <a:ea typeface="Cambria" panose="02040503050406030204" pitchFamily="18" charset="0"/>
                  <a:cs typeface="+mn-cs"/>
                </a:rPr>
                <a:t>0.50</a:t>
              </a:r>
              <a:endParaRPr lang="nl-NL" sz="1023" kern="1200">
                <a:solidFill>
                  <a:schemeClr val="tx1"/>
                </a:solidFill>
                <a:latin typeface="Cambria" panose="02040503050406030204" pitchFamily="18" charset="0"/>
                <a:ea typeface="Cambria" panose="02040503050406030204" pitchFamily="18" charset="0"/>
                <a:cs typeface="+mn-cs"/>
              </a:endParaRPr>
            </a:p>
            <a:p>
              <a:pPr defTabSz="850392">
                <a:spcBef>
                  <a:spcPts val="23"/>
                </a:spcBef>
              </a:pPr>
              <a:r>
                <a:rPr lang="en-US" sz="605" kern="1200">
                  <a:solidFill>
                    <a:schemeClr val="tx1"/>
                  </a:solidFill>
                  <a:latin typeface="Arial MT"/>
                  <a:ea typeface="Cambria" panose="02040503050406030204" pitchFamily="18" charset="0"/>
                  <a:cs typeface="+mn-cs"/>
                </a:rPr>
                <a:t> </a:t>
              </a:r>
              <a:endParaRPr lang="nl-NL" sz="1023" kern="1200">
                <a:solidFill>
                  <a:schemeClr val="tx1"/>
                </a:solidFill>
                <a:latin typeface="Cambria" panose="02040503050406030204" pitchFamily="18" charset="0"/>
                <a:ea typeface="Cambria" panose="02040503050406030204" pitchFamily="18" charset="0"/>
                <a:cs typeface="+mn-cs"/>
              </a:endParaRPr>
            </a:p>
            <a:p>
              <a:pPr marL="300590" algn="ctr" defTabSz="850392">
                <a:lnSpc>
                  <a:spcPts val="679"/>
                </a:lnSpc>
                <a:tabLst>
                  <a:tab pos="671455" algn="l"/>
                  <a:tab pos="1042321" algn="l"/>
                  <a:tab pos="1413186" algn="l"/>
                  <a:tab pos="1784642" algn="l"/>
                  <a:tab pos="2155508" algn="l"/>
                  <a:tab pos="2526373" algn="l"/>
                  <a:tab pos="2897238" algn="l"/>
                  <a:tab pos="3268694" algn="l"/>
                  <a:tab pos="3639560" algn="l"/>
                  <a:tab pos="4010425" algn="l"/>
                  <a:tab pos="4381881" algn="l"/>
                </a:tabLst>
              </a:pPr>
              <a:r>
                <a:rPr lang="en-US" sz="605" kern="1200" spc="-19">
                  <a:solidFill>
                    <a:schemeClr val="tx1"/>
                  </a:solidFill>
                  <a:latin typeface="Arial MT"/>
                  <a:ea typeface="Cambria" panose="02040503050406030204" pitchFamily="18" charset="0"/>
                  <a:cs typeface="+mn-cs"/>
                </a:rPr>
                <a:t>2013</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2014</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2015</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2016</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2017</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2018</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2019</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2020</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2021</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2022</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2023</a:t>
              </a:r>
              <a:r>
                <a:rPr lang="en-US" sz="605" kern="1200">
                  <a:solidFill>
                    <a:schemeClr val="tx1"/>
                  </a:solidFill>
                  <a:latin typeface="Arial MT"/>
                  <a:ea typeface="Cambria" panose="02040503050406030204" pitchFamily="18" charset="0"/>
                  <a:cs typeface="+mn-cs"/>
                </a:rPr>
                <a:t>	</a:t>
              </a:r>
              <a:r>
                <a:rPr lang="en-US" sz="605" kern="1200" spc="-19">
                  <a:solidFill>
                    <a:schemeClr val="tx1"/>
                  </a:solidFill>
                  <a:latin typeface="Arial MT"/>
                  <a:ea typeface="Cambria" panose="02040503050406030204" pitchFamily="18" charset="0"/>
                  <a:cs typeface="+mn-cs"/>
                </a:rPr>
                <a:t>2024</a:t>
              </a:r>
              <a:endParaRPr lang="nl-NL" sz="1023" kern="1200">
                <a:solidFill>
                  <a:schemeClr val="tx1"/>
                </a:solidFill>
                <a:latin typeface="Cambria" panose="02040503050406030204" pitchFamily="18" charset="0"/>
                <a:ea typeface="Cambria" panose="02040503050406030204" pitchFamily="18" charset="0"/>
                <a:cs typeface="+mn-cs"/>
              </a:endParaRPr>
            </a:p>
            <a:p>
              <a:pPr marL="317125" algn="ctr" defTabSz="850392">
                <a:lnSpc>
                  <a:spcPts val="623"/>
                </a:lnSpc>
              </a:pPr>
              <a:r>
                <a:rPr lang="en-US" sz="558" b="1" kern="1200" spc="-19">
                  <a:solidFill>
                    <a:schemeClr val="tx1"/>
                  </a:solidFill>
                  <a:latin typeface="Arial" panose="020B0604020202020204" pitchFamily="34" charset="0"/>
                  <a:ea typeface="Cambria" panose="02040503050406030204" pitchFamily="18" charset="0"/>
                  <a:cs typeface="+mn-cs"/>
                </a:rPr>
                <a:t>Year</a:t>
              </a:r>
              <a:endParaRPr lang="nl-NL" sz="1023" kern="1200">
                <a:solidFill>
                  <a:schemeClr val="tx1"/>
                </a:solidFill>
                <a:latin typeface="Cambria" panose="02040503050406030204" pitchFamily="18" charset="0"/>
                <a:ea typeface="Cambria" panose="02040503050406030204" pitchFamily="18" charset="0"/>
                <a:cs typeface="+mn-cs"/>
              </a:endParaRPr>
            </a:p>
            <a:p>
              <a:pPr defTabSz="850392">
                <a:spcBef>
                  <a:spcPts val="474"/>
                </a:spcBef>
              </a:pPr>
              <a:r>
                <a:rPr lang="en-US" sz="651" kern="1200">
                  <a:solidFill>
                    <a:srgbClr val="1D1D1B"/>
                  </a:solidFill>
                  <a:latin typeface="Arial MT"/>
                  <a:ea typeface="Cambria" panose="02040503050406030204" pitchFamily="18" charset="0"/>
                  <a:cs typeface="+mn-cs"/>
                </a:rPr>
                <a:t>This is</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the</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average</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of</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6</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categories, with</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the</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dashed</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line</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representing</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the</a:t>
              </a:r>
              <a:r>
                <a:rPr lang="en-US" sz="651" kern="1200" spc="5">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historical </a:t>
              </a:r>
              <a:r>
                <a:rPr lang="en-US" sz="651" kern="1200" spc="-9">
                  <a:solidFill>
                    <a:srgbClr val="1D1D1B"/>
                  </a:solidFill>
                  <a:latin typeface="Arial MT"/>
                  <a:ea typeface="Cambria" panose="02040503050406030204" pitchFamily="18" charset="0"/>
                  <a:cs typeface="+mn-cs"/>
                </a:rPr>
                <a:t>average.</a:t>
              </a:r>
              <a:endParaRPr lang="nl-NL" sz="1023" kern="1200">
                <a:solidFill>
                  <a:schemeClr val="tx1"/>
                </a:solidFill>
                <a:latin typeface="Cambria" panose="02040503050406030204" pitchFamily="18" charset="0"/>
                <a:ea typeface="Cambria" panose="02040503050406030204" pitchFamily="18" charset="0"/>
                <a:cs typeface="+mn-cs"/>
              </a:endParaRPr>
            </a:p>
            <a:p>
              <a:pPr defTabSz="850392">
                <a:lnSpc>
                  <a:spcPct val="111000"/>
                </a:lnSpc>
                <a:spcBef>
                  <a:spcPts val="47"/>
                </a:spcBef>
              </a:pPr>
              <a:r>
                <a:rPr lang="en-US" sz="651" kern="1200">
                  <a:solidFill>
                    <a:srgbClr val="1D1D1B"/>
                  </a:solidFill>
                  <a:latin typeface="Arial MT"/>
                  <a:ea typeface="Cambria" panose="02040503050406030204" pitchFamily="18" charset="0"/>
                  <a:cs typeface="+mn-cs"/>
                </a:rPr>
                <a:t>Each category containts indicators (in total 65) that are standartised by calculating Z-scores, which have 0 as the historical average</a:t>
              </a:r>
              <a:r>
                <a:rPr lang="en-US" sz="651" kern="1200" spc="186">
                  <a:solidFill>
                    <a:srgbClr val="1D1D1B"/>
                  </a:solidFill>
                  <a:latin typeface="Arial MT"/>
                  <a:ea typeface="Cambria" panose="02040503050406030204" pitchFamily="18" charset="0"/>
                  <a:cs typeface="+mn-cs"/>
                </a:rPr>
                <a:t> </a:t>
              </a:r>
              <a:r>
                <a:rPr lang="en-US" sz="651" kern="1200">
                  <a:solidFill>
                    <a:srgbClr val="1D1D1B"/>
                  </a:solidFill>
                  <a:latin typeface="Arial MT"/>
                  <a:ea typeface="Cambria" panose="02040503050406030204" pitchFamily="18" charset="0"/>
                  <a:cs typeface="+mn-cs"/>
                </a:rPr>
                <a:t>and 1 as the standard deviation, based on as much data as is available from 1990.</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66" name="Textbox 157">
              <a:extLst>
                <a:ext uri="{FF2B5EF4-FFF2-40B4-BE49-F238E27FC236}">
                  <a16:creationId xmlns:a16="http://schemas.microsoft.com/office/drawing/2014/main" id="{676191C4-9B1C-C8C1-850F-B364456FF1B0}"/>
                </a:ext>
              </a:extLst>
            </p:cNvPr>
            <p:cNvSpPr txBox="1"/>
            <p:nvPr/>
          </p:nvSpPr>
          <p:spPr>
            <a:xfrm>
              <a:off x="5003731" y="2239868"/>
              <a:ext cx="238760" cy="97155"/>
            </a:xfrm>
            <a:prstGeom prst="rect">
              <a:avLst/>
            </a:prstGeom>
          </p:spPr>
          <p:txBody>
            <a:bodyPr wrap="square" lIns="0" tIns="0" rIns="0" bIns="0" rtlCol="0">
              <a:noAutofit/>
            </a:bodyPr>
            <a:lstStyle/>
            <a:p>
              <a:pPr defTabSz="850392">
                <a:lnSpc>
                  <a:spcPts val="651"/>
                </a:lnSpc>
                <a:spcAft>
                  <a:spcPts val="600"/>
                </a:spcAft>
              </a:pPr>
              <a:r>
                <a:rPr lang="en-US" sz="698" kern="1200">
                  <a:solidFill>
                    <a:schemeClr val="tx1"/>
                  </a:solidFill>
                  <a:latin typeface="Arial MT"/>
                  <a:ea typeface="Cambria" panose="02040503050406030204" pitchFamily="18" charset="0"/>
                  <a:cs typeface="+mn-cs"/>
                </a:rPr>
                <a:t>-</a:t>
              </a:r>
              <a:r>
                <a:rPr lang="en-US" sz="698" kern="1200" spc="-19">
                  <a:solidFill>
                    <a:schemeClr val="tx1"/>
                  </a:solidFill>
                  <a:latin typeface="Arial MT"/>
                  <a:ea typeface="Cambria" panose="02040503050406030204" pitchFamily="18" charset="0"/>
                  <a:cs typeface="+mn-cs"/>
                </a:rPr>
                <a:t>0.26</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67" name="Textbox 158">
              <a:extLst>
                <a:ext uri="{FF2B5EF4-FFF2-40B4-BE49-F238E27FC236}">
                  <a16:creationId xmlns:a16="http://schemas.microsoft.com/office/drawing/2014/main" id="{2F70E308-342B-B21E-FB0D-1460296F48BE}"/>
                </a:ext>
              </a:extLst>
            </p:cNvPr>
            <p:cNvSpPr txBox="1"/>
            <p:nvPr/>
          </p:nvSpPr>
          <p:spPr>
            <a:xfrm>
              <a:off x="4568216" y="2202514"/>
              <a:ext cx="238760" cy="97155"/>
            </a:xfrm>
            <a:prstGeom prst="rect">
              <a:avLst/>
            </a:prstGeom>
          </p:spPr>
          <p:txBody>
            <a:bodyPr wrap="square" lIns="0" tIns="0" rIns="0" bIns="0" rtlCol="0">
              <a:noAutofit/>
            </a:bodyPr>
            <a:lstStyle/>
            <a:p>
              <a:pPr defTabSz="850392">
                <a:lnSpc>
                  <a:spcPts val="651"/>
                </a:lnSpc>
                <a:spcAft>
                  <a:spcPts val="600"/>
                </a:spcAft>
              </a:pPr>
              <a:r>
                <a:rPr lang="en-US" sz="698" kern="1200">
                  <a:solidFill>
                    <a:schemeClr val="tx1"/>
                  </a:solidFill>
                  <a:latin typeface="Arial MT"/>
                  <a:ea typeface="Cambria" panose="02040503050406030204" pitchFamily="18" charset="0"/>
                  <a:cs typeface="+mn-cs"/>
                </a:rPr>
                <a:t>-</a:t>
              </a:r>
              <a:r>
                <a:rPr lang="en-US" sz="698" kern="1200" spc="-19">
                  <a:solidFill>
                    <a:schemeClr val="tx1"/>
                  </a:solidFill>
                  <a:latin typeface="Arial MT"/>
                  <a:ea typeface="Cambria" panose="02040503050406030204" pitchFamily="18" charset="0"/>
                  <a:cs typeface="+mn-cs"/>
                </a:rPr>
                <a:t>0.24</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68" name="Textbox 159">
              <a:extLst>
                <a:ext uri="{FF2B5EF4-FFF2-40B4-BE49-F238E27FC236}">
                  <a16:creationId xmlns:a16="http://schemas.microsoft.com/office/drawing/2014/main" id="{BCE79661-9679-3271-7FFC-8C3FB9CD3774}"/>
                </a:ext>
              </a:extLst>
            </p:cNvPr>
            <p:cNvSpPr txBox="1"/>
            <p:nvPr/>
          </p:nvSpPr>
          <p:spPr>
            <a:xfrm>
              <a:off x="3369128" y="2252464"/>
              <a:ext cx="238760" cy="97155"/>
            </a:xfrm>
            <a:prstGeom prst="rect">
              <a:avLst/>
            </a:prstGeom>
          </p:spPr>
          <p:txBody>
            <a:bodyPr wrap="square" lIns="0" tIns="0" rIns="0" bIns="0" rtlCol="0">
              <a:noAutofit/>
            </a:bodyPr>
            <a:lstStyle/>
            <a:p>
              <a:pPr defTabSz="850392">
                <a:lnSpc>
                  <a:spcPts val="651"/>
                </a:lnSpc>
                <a:spcAft>
                  <a:spcPts val="600"/>
                </a:spcAft>
              </a:pPr>
              <a:r>
                <a:rPr lang="en-US" sz="698" kern="1200">
                  <a:solidFill>
                    <a:schemeClr val="tx1"/>
                  </a:solidFill>
                  <a:latin typeface="Arial MT"/>
                  <a:ea typeface="Cambria" panose="02040503050406030204" pitchFamily="18" charset="0"/>
                  <a:cs typeface="+mn-cs"/>
                </a:rPr>
                <a:t>-</a:t>
              </a:r>
              <a:r>
                <a:rPr lang="en-US" sz="698" kern="1200" spc="-19">
                  <a:solidFill>
                    <a:schemeClr val="tx1"/>
                  </a:solidFill>
                  <a:latin typeface="Arial MT"/>
                  <a:ea typeface="Cambria" panose="02040503050406030204" pitchFamily="18" charset="0"/>
                  <a:cs typeface="+mn-cs"/>
                </a:rPr>
                <a:t>0.26</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69" name="Textbox 160">
              <a:extLst>
                <a:ext uri="{FF2B5EF4-FFF2-40B4-BE49-F238E27FC236}">
                  <a16:creationId xmlns:a16="http://schemas.microsoft.com/office/drawing/2014/main" id="{96CEA5DC-601E-555F-0A60-D461D27C882C}"/>
                </a:ext>
              </a:extLst>
            </p:cNvPr>
            <p:cNvSpPr txBox="1"/>
            <p:nvPr/>
          </p:nvSpPr>
          <p:spPr>
            <a:xfrm>
              <a:off x="248554" y="2150854"/>
              <a:ext cx="215900" cy="86995"/>
            </a:xfrm>
            <a:prstGeom prst="rect">
              <a:avLst/>
            </a:prstGeom>
          </p:spPr>
          <p:txBody>
            <a:bodyPr wrap="square" lIns="0" tIns="0" rIns="0" bIns="0" rtlCol="0">
              <a:noAutofit/>
            </a:bodyPr>
            <a:lstStyle/>
            <a:p>
              <a:pPr defTabSz="850392">
                <a:lnSpc>
                  <a:spcPts val="581"/>
                </a:lnSpc>
                <a:spcAft>
                  <a:spcPts val="600"/>
                </a:spcAft>
              </a:pPr>
              <a:r>
                <a:rPr lang="en-US" sz="605" kern="1200">
                  <a:solidFill>
                    <a:schemeClr val="tx1"/>
                  </a:solidFill>
                  <a:latin typeface="Arial MT"/>
                  <a:ea typeface="Cambria" panose="02040503050406030204" pitchFamily="18" charset="0"/>
                  <a:cs typeface="+mn-cs"/>
                </a:rPr>
                <a:t>-</a:t>
              </a:r>
              <a:r>
                <a:rPr lang="en-US" sz="605" kern="1200" spc="-19">
                  <a:solidFill>
                    <a:schemeClr val="tx1"/>
                  </a:solidFill>
                  <a:latin typeface="Arial MT"/>
                  <a:ea typeface="Cambria" panose="02040503050406030204" pitchFamily="18" charset="0"/>
                  <a:cs typeface="+mn-cs"/>
                </a:rPr>
                <a:t>0.25</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70" name="Textbox 161">
              <a:extLst>
                <a:ext uri="{FF2B5EF4-FFF2-40B4-BE49-F238E27FC236}">
                  <a16:creationId xmlns:a16="http://schemas.microsoft.com/office/drawing/2014/main" id="{D7937FC4-00BB-59CC-B2EE-740B2AFCB3B7}"/>
                </a:ext>
              </a:extLst>
            </p:cNvPr>
            <p:cNvSpPr txBox="1"/>
            <p:nvPr/>
          </p:nvSpPr>
          <p:spPr>
            <a:xfrm>
              <a:off x="4148646" y="2067048"/>
              <a:ext cx="238760" cy="97155"/>
            </a:xfrm>
            <a:prstGeom prst="rect">
              <a:avLst/>
            </a:prstGeom>
          </p:spPr>
          <p:txBody>
            <a:bodyPr wrap="square" lIns="0" tIns="0" rIns="0" bIns="0" rtlCol="0">
              <a:noAutofit/>
            </a:bodyPr>
            <a:lstStyle/>
            <a:p>
              <a:pPr defTabSz="850392">
                <a:lnSpc>
                  <a:spcPts val="651"/>
                </a:lnSpc>
                <a:spcAft>
                  <a:spcPts val="600"/>
                </a:spcAft>
              </a:pPr>
              <a:r>
                <a:rPr lang="en-US" sz="698" kern="1200">
                  <a:solidFill>
                    <a:schemeClr val="tx1"/>
                  </a:solidFill>
                  <a:latin typeface="Arial MT"/>
                  <a:ea typeface="Cambria" panose="02040503050406030204" pitchFamily="18" charset="0"/>
                  <a:cs typeface="+mn-cs"/>
                </a:rPr>
                <a:t>-</a:t>
              </a:r>
              <a:r>
                <a:rPr lang="en-US" sz="698" kern="1200" spc="-19">
                  <a:solidFill>
                    <a:schemeClr val="tx1"/>
                  </a:solidFill>
                  <a:latin typeface="Arial MT"/>
                  <a:ea typeface="Cambria" panose="02040503050406030204" pitchFamily="18" charset="0"/>
                  <a:cs typeface="+mn-cs"/>
                </a:rPr>
                <a:t>0.17</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71" name="Textbox 162">
              <a:extLst>
                <a:ext uri="{FF2B5EF4-FFF2-40B4-BE49-F238E27FC236}">
                  <a16:creationId xmlns:a16="http://schemas.microsoft.com/office/drawing/2014/main" id="{3D57C74C-5BFF-AB3C-3072-649BBD5109A9}"/>
                </a:ext>
              </a:extLst>
            </p:cNvPr>
            <p:cNvSpPr txBox="1"/>
            <p:nvPr/>
          </p:nvSpPr>
          <p:spPr>
            <a:xfrm>
              <a:off x="610414" y="1826336"/>
              <a:ext cx="238760" cy="97155"/>
            </a:xfrm>
            <a:prstGeom prst="rect">
              <a:avLst/>
            </a:prstGeom>
          </p:spPr>
          <p:txBody>
            <a:bodyPr wrap="square" lIns="0" tIns="0" rIns="0" bIns="0" rtlCol="0">
              <a:noAutofit/>
            </a:bodyPr>
            <a:lstStyle/>
            <a:p>
              <a:pPr defTabSz="850392">
                <a:lnSpc>
                  <a:spcPts val="651"/>
                </a:lnSpc>
                <a:spcAft>
                  <a:spcPts val="600"/>
                </a:spcAft>
              </a:pPr>
              <a:r>
                <a:rPr lang="en-US" sz="698" kern="1200">
                  <a:solidFill>
                    <a:schemeClr val="tx1"/>
                  </a:solidFill>
                  <a:latin typeface="Arial MT"/>
                  <a:ea typeface="Cambria" panose="02040503050406030204" pitchFamily="18" charset="0"/>
                  <a:cs typeface="+mn-cs"/>
                </a:rPr>
                <a:t>-</a:t>
              </a:r>
              <a:r>
                <a:rPr lang="en-US" sz="698" kern="1200" spc="-19">
                  <a:solidFill>
                    <a:schemeClr val="tx1"/>
                  </a:solidFill>
                  <a:latin typeface="Arial MT"/>
                  <a:ea typeface="Cambria" panose="02040503050406030204" pitchFamily="18" charset="0"/>
                  <a:cs typeface="+mn-cs"/>
                </a:rPr>
                <a:t>0.06</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72" name="Textbox 163">
              <a:extLst>
                <a:ext uri="{FF2B5EF4-FFF2-40B4-BE49-F238E27FC236}">
                  <a16:creationId xmlns:a16="http://schemas.microsoft.com/office/drawing/2014/main" id="{D8AB2F0E-2FDB-733A-C08A-04522BFC247D}"/>
                </a:ext>
              </a:extLst>
            </p:cNvPr>
            <p:cNvSpPr txBox="1"/>
            <p:nvPr/>
          </p:nvSpPr>
          <p:spPr>
            <a:xfrm>
              <a:off x="282355" y="1591625"/>
              <a:ext cx="182245" cy="86995"/>
            </a:xfrm>
            <a:prstGeom prst="rect">
              <a:avLst/>
            </a:prstGeom>
          </p:spPr>
          <p:txBody>
            <a:bodyPr wrap="square" lIns="0" tIns="0" rIns="0" bIns="0" rtlCol="0">
              <a:noAutofit/>
            </a:bodyPr>
            <a:lstStyle/>
            <a:p>
              <a:pPr defTabSz="850392">
                <a:lnSpc>
                  <a:spcPts val="581"/>
                </a:lnSpc>
                <a:spcAft>
                  <a:spcPts val="600"/>
                </a:spcAft>
              </a:pPr>
              <a:r>
                <a:rPr lang="en-US" sz="605" kern="1200" spc="-19">
                  <a:solidFill>
                    <a:schemeClr val="tx1"/>
                  </a:solidFill>
                  <a:latin typeface="Arial MT"/>
                  <a:ea typeface="Cambria" panose="02040503050406030204" pitchFamily="18" charset="0"/>
                  <a:cs typeface="+mn-cs"/>
                </a:rPr>
                <a:t>0.00</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73" name="Textbox 164">
              <a:extLst>
                <a:ext uri="{FF2B5EF4-FFF2-40B4-BE49-F238E27FC236}">
                  <a16:creationId xmlns:a16="http://schemas.microsoft.com/office/drawing/2014/main" id="{455680CC-5102-1859-8C9C-2C4F2D3DD0DF}"/>
                </a:ext>
              </a:extLst>
            </p:cNvPr>
            <p:cNvSpPr txBox="1"/>
            <p:nvPr/>
          </p:nvSpPr>
          <p:spPr>
            <a:xfrm>
              <a:off x="3797836" y="1273762"/>
              <a:ext cx="200660" cy="97155"/>
            </a:xfrm>
            <a:prstGeom prst="rect">
              <a:avLst/>
            </a:prstGeom>
          </p:spPr>
          <p:txBody>
            <a:bodyPr wrap="square" lIns="0" tIns="0" rIns="0" bIns="0" rtlCol="0">
              <a:noAutofit/>
            </a:bodyPr>
            <a:lstStyle/>
            <a:p>
              <a:pPr defTabSz="850392">
                <a:lnSpc>
                  <a:spcPts val="651"/>
                </a:lnSpc>
                <a:spcAft>
                  <a:spcPts val="600"/>
                </a:spcAft>
              </a:pPr>
              <a:r>
                <a:rPr lang="en-US" sz="698" kern="1200" spc="-19">
                  <a:solidFill>
                    <a:schemeClr val="tx1"/>
                  </a:solidFill>
                  <a:latin typeface="Arial MT"/>
                  <a:ea typeface="Cambria" panose="02040503050406030204" pitchFamily="18" charset="0"/>
                  <a:cs typeface="+mn-cs"/>
                </a:rPr>
                <a:t>0.11</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74" name="Textbox 165">
              <a:extLst>
                <a:ext uri="{FF2B5EF4-FFF2-40B4-BE49-F238E27FC236}">
                  <a16:creationId xmlns:a16="http://schemas.microsoft.com/office/drawing/2014/main" id="{9BF5BC04-5DCE-7A4E-7BDD-D01E39A78ACE}"/>
                </a:ext>
              </a:extLst>
            </p:cNvPr>
            <p:cNvSpPr txBox="1"/>
            <p:nvPr/>
          </p:nvSpPr>
          <p:spPr>
            <a:xfrm>
              <a:off x="1023532" y="1311418"/>
              <a:ext cx="200660" cy="97155"/>
            </a:xfrm>
            <a:prstGeom prst="rect">
              <a:avLst/>
            </a:prstGeom>
          </p:spPr>
          <p:txBody>
            <a:bodyPr wrap="square" lIns="0" tIns="0" rIns="0" bIns="0" rtlCol="0">
              <a:noAutofit/>
            </a:bodyPr>
            <a:lstStyle/>
            <a:p>
              <a:pPr defTabSz="850392">
                <a:lnSpc>
                  <a:spcPts val="651"/>
                </a:lnSpc>
                <a:spcAft>
                  <a:spcPts val="600"/>
                </a:spcAft>
              </a:pPr>
              <a:r>
                <a:rPr lang="en-US" sz="698" kern="1200" spc="-19">
                  <a:solidFill>
                    <a:schemeClr val="tx1"/>
                  </a:solidFill>
                  <a:latin typeface="Arial MT"/>
                  <a:ea typeface="Cambria" panose="02040503050406030204" pitchFamily="18" charset="0"/>
                  <a:cs typeface="+mn-cs"/>
                </a:rPr>
                <a:t>0.07</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75" name="Textbox 166">
              <a:extLst>
                <a:ext uri="{FF2B5EF4-FFF2-40B4-BE49-F238E27FC236}">
                  <a16:creationId xmlns:a16="http://schemas.microsoft.com/office/drawing/2014/main" id="{AFEB8BCE-5733-DED0-EB08-270E5D917B7F}"/>
                </a:ext>
              </a:extLst>
            </p:cNvPr>
            <p:cNvSpPr txBox="1"/>
            <p:nvPr/>
          </p:nvSpPr>
          <p:spPr>
            <a:xfrm>
              <a:off x="1822321" y="1065278"/>
              <a:ext cx="200660" cy="97155"/>
            </a:xfrm>
            <a:prstGeom prst="rect">
              <a:avLst/>
            </a:prstGeom>
          </p:spPr>
          <p:txBody>
            <a:bodyPr wrap="square" lIns="0" tIns="0" rIns="0" bIns="0" rtlCol="0">
              <a:noAutofit/>
            </a:bodyPr>
            <a:lstStyle/>
            <a:p>
              <a:pPr defTabSz="850392">
                <a:lnSpc>
                  <a:spcPts val="651"/>
                </a:lnSpc>
                <a:spcAft>
                  <a:spcPts val="600"/>
                </a:spcAft>
              </a:pPr>
              <a:r>
                <a:rPr lang="en-US" sz="698" kern="1200" spc="-19">
                  <a:solidFill>
                    <a:schemeClr val="tx1"/>
                  </a:solidFill>
                  <a:latin typeface="Arial MT"/>
                  <a:ea typeface="Cambria" panose="02040503050406030204" pitchFamily="18" charset="0"/>
                  <a:cs typeface="+mn-cs"/>
                </a:rPr>
                <a:t>0.17</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76" name="Textbox 167">
              <a:extLst>
                <a:ext uri="{FF2B5EF4-FFF2-40B4-BE49-F238E27FC236}">
                  <a16:creationId xmlns:a16="http://schemas.microsoft.com/office/drawing/2014/main" id="{91228206-30C1-2A94-B0C1-EB94B64B9848}"/>
                </a:ext>
              </a:extLst>
            </p:cNvPr>
            <p:cNvSpPr txBox="1"/>
            <p:nvPr/>
          </p:nvSpPr>
          <p:spPr>
            <a:xfrm>
              <a:off x="1422930" y="1124620"/>
              <a:ext cx="200660" cy="97155"/>
            </a:xfrm>
            <a:prstGeom prst="rect">
              <a:avLst/>
            </a:prstGeom>
          </p:spPr>
          <p:txBody>
            <a:bodyPr wrap="square" lIns="0" tIns="0" rIns="0" bIns="0" rtlCol="0">
              <a:noAutofit/>
            </a:bodyPr>
            <a:lstStyle/>
            <a:p>
              <a:pPr defTabSz="850392">
                <a:lnSpc>
                  <a:spcPts val="651"/>
                </a:lnSpc>
                <a:spcAft>
                  <a:spcPts val="600"/>
                </a:spcAft>
              </a:pPr>
              <a:r>
                <a:rPr lang="en-US" sz="698" kern="1200" spc="-19">
                  <a:solidFill>
                    <a:schemeClr val="tx1"/>
                  </a:solidFill>
                  <a:latin typeface="Arial MT"/>
                  <a:ea typeface="Cambria" panose="02040503050406030204" pitchFamily="18" charset="0"/>
                  <a:cs typeface="+mn-cs"/>
                </a:rPr>
                <a:t>0.15</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77" name="Textbox 168">
              <a:extLst>
                <a:ext uri="{FF2B5EF4-FFF2-40B4-BE49-F238E27FC236}">
                  <a16:creationId xmlns:a16="http://schemas.microsoft.com/office/drawing/2014/main" id="{1C12F171-1EB0-B5AC-2533-1221BDDDD208}"/>
                </a:ext>
              </a:extLst>
            </p:cNvPr>
            <p:cNvSpPr txBox="1"/>
            <p:nvPr/>
          </p:nvSpPr>
          <p:spPr>
            <a:xfrm>
              <a:off x="3020500" y="1026853"/>
              <a:ext cx="200660" cy="97155"/>
            </a:xfrm>
            <a:prstGeom prst="rect">
              <a:avLst/>
            </a:prstGeom>
          </p:spPr>
          <p:txBody>
            <a:bodyPr wrap="square" lIns="0" tIns="0" rIns="0" bIns="0" rtlCol="0">
              <a:noAutofit/>
            </a:bodyPr>
            <a:lstStyle/>
            <a:p>
              <a:pPr defTabSz="850392">
                <a:lnSpc>
                  <a:spcPts val="651"/>
                </a:lnSpc>
                <a:spcAft>
                  <a:spcPts val="600"/>
                </a:spcAft>
              </a:pPr>
              <a:r>
                <a:rPr lang="en-US" sz="698" kern="1200" spc="-19">
                  <a:solidFill>
                    <a:schemeClr val="tx1"/>
                  </a:solidFill>
                  <a:latin typeface="Arial MT"/>
                  <a:ea typeface="Cambria" panose="02040503050406030204" pitchFamily="18" charset="0"/>
                  <a:cs typeface="+mn-cs"/>
                </a:rPr>
                <a:t>0.18</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78" name="Textbox 169">
              <a:extLst>
                <a:ext uri="{FF2B5EF4-FFF2-40B4-BE49-F238E27FC236}">
                  <a16:creationId xmlns:a16="http://schemas.microsoft.com/office/drawing/2014/main" id="{6CC73760-B83D-3C23-F416-5B855EBA380C}"/>
                </a:ext>
              </a:extLst>
            </p:cNvPr>
            <p:cNvSpPr txBox="1"/>
            <p:nvPr/>
          </p:nvSpPr>
          <p:spPr>
            <a:xfrm>
              <a:off x="282355" y="1032395"/>
              <a:ext cx="182245" cy="86995"/>
            </a:xfrm>
            <a:prstGeom prst="rect">
              <a:avLst/>
            </a:prstGeom>
          </p:spPr>
          <p:txBody>
            <a:bodyPr wrap="square" lIns="0" tIns="0" rIns="0" bIns="0" rtlCol="0">
              <a:noAutofit/>
            </a:bodyPr>
            <a:lstStyle/>
            <a:p>
              <a:pPr defTabSz="850392">
                <a:lnSpc>
                  <a:spcPts val="581"/>
                </a:lnSpc>
                <a:spcAft>
                  <a:spcPts val="600"/>
                </a:spcAft>
              </a:pPr>
              <a:r>
                <a:rPr lang="en-US" sz="605" kern="1200" spc="-19">
                  <a:solidFill>
                    <a:schemeClr val="tx1"/>
                  </a:solidFill>
                  <a:latin typeface="Arial MT"/>
                  <a:ea typeface="Cambria" panose="02040503050406030204" pitchFamily="18" charset="0"/>
                  <a:cs typeface="+mn-cs"/>
                </a:rPr>
                <a:t>0.25</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79" name="Textbox 170">
              <a:extLst>
                <a:ext uri="{FF2B5EF4-FFF2-40B4-BE49-F238E27FC236}">
                  <a16:creationId xmlns:a16="http://schemas.microsoft.com/office/drawing/2014/main" id="{8DD08C49-AD46-B560-05E0-C8169F15189F}"/>
                </a:ext>
              </a:extLst>
            </p:cNvPr>
            <p:cNvSpPr txBox="1"/>
            <p:nvPr/>
          </p:nvSpPr>
          <p:spPr>
            <a:xfrm>
              <a:off x="2221711" y="933996"/>
              <a:ext cx="200660" cy="97155"/>
            </a:xfrm>
            <a:prstGeom prst="rect">
              <a:avLst/>
            </a:prstGeom>
          </p:spPr>
          <p:txBody>
            <a:bodyPr wrap="square" lIns="0" tIns="0" rIns="0" bIns="0" rtlCol="0">
              <a:noAutofit/>
            </a:bodyPr>
            <a:lstStyle/>
            <a:p>
              <a:pPr defTabSz="850392">
                <a:lnSpc>
                  <a:spcPts val="651"/>
                </a:lnSpc>
                <a:spcAft>
                  <a:spcPts val="600"/>
                </a:spcAft>
              </a:pPr>
              <a:r>
                <a:rPr lang="en-US" sz="698" kern="1200" spc="-19">
                  <a:solidFill>
                    <a:schemeClr val="tx1"/>
                  </a:solidFill>
                  <a:latin typeface="Arial MT"/>
                  <a:ea typeface="Cambria" panose="02040503050406030204" pitchFamily="18" charset="0"/>
                  <a:cs typeface="+mn-cs"/>
                </a:rPr>
                <a:t>0.24</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80" name="Textbox 171">
              <a:extLst>
                <a:ext uri="{FF2B5EF4-FFF2-40B4-BE49-F238E27FC236}">
                  <a16:creationId xmlns:a16="http://schemas.microsoft.com/office/drawing/2014/main" id="{F7A52C8F-B4FA-928D-479B-60D3F0F2CD71}"/>
                </a:ext>
              </a:extLst>
            </p:cNvPr>
            <p:cNvSpPr txBox="1"/>
            <p:nvPr/>
          </p:nvSpPr>
          <p:spPr>
            <a:xfrm>
              <a:off x="2611894" y="771372"/>
              <a:ext cx="200660" cy="97155"/>
            </a:xfrm>
            <a:prstGeom prst="rect">
              <a:avLst/>
            </a:prstGeom>
          </p:spPr>
          <p:txBody>
            <a:bodyPr wrap="square" lIns="0" tIns="0" rIns="0" bIns="0" rtlCol="0">
              <a:noAutofit/>
            </a:bodyPr>
            <a:lstStyle/>
            <a:p>
              <a:pPr defTabSz="850392">
                <a:lnSpc>
                  <a:spcPts val="651"/>
                </a:lnSpc>
                <a:spcAft>
                  <a:spcPts val="600"/>
                </a:spcAft>
              </a:pPr>
              <a:r>
                <a:rPr lang="en-US" sz="698" kern="1200" spc="-19">
                  <a:solidFill>
                    <a:schemeClr val="tx1"/>
                  </a:solidFill>
                  <a:latin typeface="Arial MT"/>
                  <a:ea typeface="Cambria" panose="02040503050406030204" pitchFamily="18" charset="0"/>
                  <a:cs typeface="+mn-cs"/>
                </a:rPr>
                <a:t>0.33</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81" name="Textbox 172">
              <a:extLst>
                <a:ext uri="{FF2B5EF4-FFF2-40B4-BE49-F238E27FC236}">
                  <a16:creationId xmlns:a16="http://schemas.microsoft.com/office/drawing/2014/main" id="{39153ED5-B19B-707A-7CCB-4DDA82AA7520}"/>
                </a:ext>
              </a:extLst>
            </p:cNvPr>
            <p:cNvSpPr txBox="1"/>
            <p:nvPr/>
          </p:nvSpPr>
          <p:spPr>
            <a:xfrm>
              <a:off x="282355" y="472644"/>
              <a:ext cx="182245" cy="86995"/>
            </a:xfrm>
            <a:prstGeom prst="rect">
              <a:avLst/>
            </a:prstGeom>
          </p:spPr>
          <p:txBody>
            <a:bodyPr wrap="square" lIns="0" tIns="0" rIns="0" bIns="0" rtlCol="0">
              <a:noAutofit/>
            </a:bodyPr>
            <a:lstStyle/>
            <a:p>
              <a:pPr defTabSz="850392">
                <a:lnSpc>
                  <a:spcPts val="581"/>
                </a:lnSpc>
                <a:spcAft>
                  <a:spcPts val="600"/>
                </a:spcAft>
              </a:pPr>
              <a:r>
                <a:rPr lang="en-US" sz="605" kern="1200" spc="-19">
                  <a:solidFill>
                    <a:schemeClr val="tx1"/>
                  </a:solidFill>
                  <a:latin typeface="Arial MT"/>
                  <a:ea typeface="Cambria" panose="02040503050406030204" pitchFamily="18" charset="0"/>
                  <a:cs typeface="+mn-cs"/>
                </a:rPr>
                <a:t>0.50</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sp>
          <p:nvSpPr>
            <p:cNvPr id="82" name="Textbox 173">
              <a:extLst>
                <a:ext uri="{FF2B5EF4-FFF2-40B4-BE49-F238E27FC236}">
                  <a16:creationId xmlns:a16="http://schemas.microsoft.com/office/drawing/2014/main" id="{CDD36876-F7F8-777D-21F3-7046E172767C}"/>
                </a:ext>
              </a:extLst>
            </p:cNvPr>
            <p:cNvSpPr txBox="1"/>
            <p:nvPr/>
          </p:nvSpPr>
          <p:spPr>
            <a:xfrm>
              <a:off x="489479" y="176439"/>
              <a:ext cx="2715895" cy="97155"/>
            </a:xfrm>
            <a:prstGeom prst="rect">
              <a:avLst/>
            </a:prstGeom>
          </p:spPr>
          <p:txBody>
            <a:bodyPr wrap="square" lIns="0" tIns="0" rIns="0" bIns="0" rtlCol="0">
              <a:noAutofit/>
            </a:bodyPr>
            <a:lstStyle/>
            <a:p>
              <a:pPr defTabSz="850392">
                <a:lnSpc>
                  <a:spcPts val="651"/>
                </a:lnSpc>
                <a:spcAft>
                  <a:spcPts val="600"/>
                </a:spcAft>
              </a:pPr>
              <a:r>
                <a:rPr lang="en-US" sz="698" b="1" kern="1200">
                  <a:solidFill>
                    <a:schemeClr val="tx1"/>
                  </a:solidFill>
                  <a:latin typeface="Arial" panose="020B0604020202020204" pitchFamily="34" charset="0"/>
                  <a:ea typeface="Cambria" panose="02040503050406030204" pitchFamily="18" charset="0"/>
                  <a:cs typeface="+mn-cs"/>
                </a:rPr>
                <a:t>Average</a:t>
              </a:r>
              <a:r>
                <a:rPr lang="en-US" sz="698" b="1" kern="1200" spc="14">
                  <a:solidFill>
                    <a:schemeClr val="tx1"/>
                  </a:solidFill>
                  <a:latin typeface="Arial" panose="020B0604020202020204" pitchFamily="34" charset="0"/>
                  <a:ea typeface="Cambria" panose="02040503050406030204" pitchFamily="18" charset="0"/>
                  <a:cs typeface="+mn-cs"/>
                </a:rPr>
                <a:t> </a:t>
              </a:r>
              <a:r>
                <a:rPr lang="en-US" sz="698" b="1" kern="1200">
                  <a:solidFill>
                    <a:schemeClr val="tx1"/>
                  </a:solidFill>
                  <a:latin typeface="Arial" panose="020B0604020202020204" pitchFamily="34" charset="0"/>
                  <a:ea typeface="Cambria" panose="02040503050406030204" pitchFamily="18" charset="0"/>
                  <a:cs typeface="+mn-cs"/>
                </a:rPr>
                <a:t>of</a:t>
              </a:r>
              <a:r>
                <a:rPr lang="en-US" sz="698" b="1" kern="1200" spc="14">
                  <a:solidFill>
                    <a:schemeClr val="tx1"/>
                  </a:solidFill>
                  <a:latin typeface="Arial" panose="020B0604020202020204" pitchFamily="34" charset="0"/>
                  <a:ea typeface="Cambria" panose="02040503050406030204" pitchFamily="18" charset="0"/>
                  <a:cs typeface="+mn-cs"/>
                </a:rPr>
                <a:t> </a:t>
              </a:r>
              <a:r>
                <a:rPr lang="en-US" sz="698" b="1" kern="1200">
                  <a:solidFill>
                    <a:schemeClr val="tx1"/>
                  </a:solidFill>
                  <a:latin typeface="Arial" panose="020B0604020202020204" pitchFamily="34" charset="0"/>
                  <a:ea typeface="Cambria" panose="02040503050406030204" pitchFamily="18" charset="0"/>
                  <a:cs typeface="+mn-cs"/>
                </a:rPr>
                <a:t>all</a:t>
              </a:r>
              <a:r>
                <a:rPr lang="en-US" sz="698" b="1" kern="1200" spc="14">
                  <a:solidFill>
                    <a:schemeClr val="tx1"/>
                  </a:solidFill>
                  <a:latin typeface="Arial" panose="020B0604020202020204" pitchFamily="34" charset="0"/>
                  <a:ea typeface="Cambria" panose="02040503050406030204" pitchFamily="18" charset="0"/>
                  <a:cs typeface="+mn-cs"/>
                </a:rPr>
                <a:t> </a:t>
              </a:r>
              <a:r>
                <a:rPr lang="en-US" sz="698" b="1" kern="1200">
                  <a:solidFill>
                    <a:schemeClr val="tx1"/>
                  </a:solidFill>
                  <a:latin typeface="Arial" panose="020B0604020202020204" pitchFamily="34" charset="0"/>
                  <a:ea typeface="Cambria" panose="02040503050406030204" pitchFamily="18" charset="0"/>
                  <a:cs typeface="+mn-cs"/>
                </a:rPr>
                <a:t>Dutch</a:t>
              </a:r>
              <a:r>
                <a:rPr lang="en-US" sz="698" b="1" kern="1200" spc="14">
                  <a:solidFill>
                    <a:schemeClr val="tx1"/>
                  </a:solidFill>
                  <a:latin typeface="Arial" panose="020B0604020202020204" pitchFamily="34" charset="0"/>
                  <a:ea typeface="Cambria" panose="02040503050406030204" pitchFamily="18" charset="0"/>
                  <a:cs typeface="+mn-cs"/>
                </a:rPr>
                <a:t> </a:t>
              </a:r>
              <a:r>
                <a:rPr lang="en-US" sz="698" b="1" kern="1200">
                  <a:solidFill>
                    <a:schemeClr val="tx1"/>
                  </a:solidFill>
                  <a:latin typeface="Arial" panose="020B0604020202020204" pitchFamily="34" charset="0"/>
                  <a:ea typeface="Cambria" panose="02040503050406030204" pitchFamily="18" charset="0"/>
                  <a:cs typeface="+mn-cs"/>
                </a:rPr>
                <a:t>business</a:t>
              </a:r>
              <a:r>
                <a:rPr lang="en-US" sz="698" b="1" kern="1200" spc="14">
                  <a:solidFill>
                    <a:schemeClr val="tx1"/>
                  </a:solidFill>
                  <a:latin typeface="Arial" panose="020B0604020202020204" pitchFamily="34" charset="0"/>
                  <a:ea typeface="Cambria" panose="02040503050406030204" pitchFamily="18" charset="0"/>
                  <a:cs typeface="+mn-cs"/>
                </a:rPr>
                <a:t> </a:t>
              </a:r>
              <a:r>
                <a:rPr lang="en-US" sz="698" b="1" kern="1200">
                  <a:solidFill>
                    <a:schemeClr val="tx1"/>
                  </a:solidFill>
                  <a:latin typeface="Arial" panose="020B0604020202020204" pitchFamily="34" charset="0"/>
                  <a:ea typeface="Cambria" panose="02040503050406030204" pitchFamily="18" charset="0"/>
                  <a:cs typeface="+mn-cs"/>
                </a:rPr>
                <a:t>climate</a:t>
              </a:r>
              <a:r>
                <a:rPr lang="en-US" sz="698" b="1" kern="1200" spc="14">
                  <a:solidFill>
                    <a:schemeClr val="tx1"/>
                  </a:solidFill>
                  <a:latin typeface="Arial" panose="020B0604020202020204" pitchFamily="34" charset="0"/>
                  <a:ea typeface="Cambria" panose="02040503050406030204" pitchFamily="18" charset="0"/>
                  <a:cs typeface="+mn-cs"/>
                </a:rPr>
                <a:t> </a:t>
              </a:r>
              <a:r>
                <a:rPr lang="en-US" sz="698" b="1" kern="1200">
                  <a:solidFill>
                    <a:schemeClr val="tx1"/>
                  </a:solidFill>
                  <a:latin typeface="Arial" panose="020B0604020202020204" pitchFamily="34" charset="0"/>
                  <a:ea typeface="Cambria" panose="02040503050406030204" pitchFamily="18" charset="0"/>
                  <a:cs typeface="+mn-cs"/>
                </a:rPr>
                <a:t>categories</a:t>
              </a:r>
              <a:r>
                <a:rPr lang="en-US" sz="698" b="1" kern="1200" spc="14">
                  <a:solidFill>
                    <a:schemeClr val="tx1"/>
                  </a:solidFill>
                  <a:latin typeface="Arial" panose="020B0604020202020204" pitchFamily="34" charset="0"/>
                  <a:ea typeface="Cambria" panose="02040503050406030204" pitchFamily="18" charset="0"/>
                  <a:cs typeface="+mn-cs"/>
                </a:rPr>
                <a:t> </a:t>
              </a:r>
              <a:r>
                <a:rPr lang="en-US" sz="698" b="1" kern="1200">
                  <a:solidFill>
                    <a:schemeClr val="tx1"/>
                  </a:solidFill>
                  <a:latin typeface="Arial" panose="020B0604020202020204" pitchFamily="34" charset="0"/>
                  <a:ea typeface="Cambria" panose="02040503050406030204" pitchFamily="18" charset="0"/>
                  <a:cs typeface="+mn-cs"/>
                </a:rPr>
                <a:t>over</a:t>
              </a:r>
              <a:r>
                <a:rPr lang="en-US" sz="698" b="1" kern="1200" spc="14">
                  <a:solidFill>
                    <a:schemeClr val="tx1"/>
                  </a:solidFill>
                  <a:latin typeface="Arial" panose="020B0604020202020204" pitchFamily="34" charset="0"/>
                  <a:ea typeface="Cambria" panose="02040503050406030204" pitchFamily="18" charset="0"/>
                  <a:cs typeface="+mn-cs"/>
                </a:rPr>
                <a:t> </a:t>
              </a:r>
              <a:r>
                <a:rPr lang="en-US" sz="698" b="1" kern="1200" spc="-19">
                  <a:solidFill>
                    <a:schemeClr val="tx1"/>
                  </a:solidFill>
                  <a:latin typeface="Arial" panose="020B0604020202020204" pitchFamily="34" charset="0"/>
                  <a:ea typeface="Cambria" panose="02040503050406030204" pitchFamily="18" charset="0"/>
                  <a:cs typeface="+mn-cs"/>
                </a:rPr>
                <a:t>time</a:t>
              </a:r>
              <a:endParaRPr lang="nl-NL" sz="1100">
                <a:effectLst/>
                <a:latin typeface="Cambria" panose="02040503050406030204" pitchFamily="18" charset="0"/>
                <a:ea typeface="Cambria" panose="02040503050406030204" pitchFamily="18" charset="0"/>
                <a:cs typeface="Cambria" panose="02040503050406030204" pitchFamily="18" charset="0"/>
              </a:endParaRPr>
            </a:p>
          </p:txBody>
        </p:sp>
      </p:grpSp>
    </p:spTree>
    <p:extLst>
      <p:ext uri="{BB962C8B-B14F-4D97-AF65-F5344CB8AC3E}">
        <p14:creationId xmlns:p14="http://schemas.microsoft.com/office/powerpoint/2010/main" val="40061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schermopname, Perceel, diagram&#10;&#10;Door AI gegenereerde inhoud is mogelijk onjuist.">
            <a:extLst>
              <a:ext uri="{FF2B5EF4-FFF2-40B4-BE49-F238E27FC236}">
                <a16:creationId xmlns:a16="http://schemas.microsoft.com/office/drawing/2014/main" id="{7F19E6B2-E88F-5CD8-4128-5786EFDFE3C4}"/>
              </a:ext>
            </a:extLst>
          </p:cNvPr>
          <p:cNvPicPr>
            <a:picLocks noChangeAspect="1"/>
          </p:cNvPicPr>
          <p:nvPr/>
        </p:nvPicPr>
        <p:blipFill>
          <a:blip r:embed="rId2"/>
          <a:stretch>
            <a:fillRect/>
          </a:stretch>
        </p:blipFill>
        <p:spPr>
          <a:xfrm>
            <a:off x="0" y="1114029"/>
            <a:ext cx="6032500" cy="4629943"/>
          </a:xfrm>
          <a:prstGeom prst="rect">
            <a:avLst/>
          </a:prstGeom>
          <a:noFill/>
        </p:spPr>
      </p:pic>
      <p:sp>
        <p:nvSpPr>
          <p:cNvPr id="15" name="Title 2">
            <a:extLst>
              <a:ext uri="{FF2B5EF4-FFF2-40B4-BE49-F238E27FC236}">
                <a16:creationId xmlns:a16="http://schemas.microsoft.com/office/drawing/2014/main" id="{62ECF30A-35EC-057B-FE71-067E81AE6837}"/>
              </a:ext>
            </a:extLst>
          </p:cNvPr>
          <p:cNvSpPr>
            <a:spLocks noGrp="1"/>
          </p:cNvSpPr>
          <p:nvPr>
            <p:ph type="ctrTitle"/>
          </p:nvPr>
        </p:nvSpPr>
        <p:spPr>
          <a:xfrm>
            <a:off x="6420834" y="253999"/>
            <a:ext cx="4809435" cy="635936"/>
          </a:xfrm>
        </p:spPr>
        <p:txBody>
          <a:bodyPr anchor="b">
            <a:normAutofit fontScale="90000"/>
          </a:bodyPr>
          <a:lstStyle/>
          <a:p>
            <a:r>
              <a:rPr lang="en-US" b="1" err="1"/>
              <a:t>Belemmeringen</a:t>
            </a:r>
            <a:r>
              <a:rPr lang="en-US" b="1"/>
              <a:t> </a:t>
            </a:r>
            <a:r>
              <a:rPr lang="en-US" b="1" err="1"/>
              <a:t>ondernemers</a:t>
            </a:r>
            <a:r>
              <a:rPr lang="en-US" b="1"/>
              <a:t> (CBS) </a:t>
            </a:r>
          </a:p>
        </p:txBody>
      </p:sp>
      <p:sp>
        <p:nvSpPr>
          <p:cNvPr id="17" name="Subtitle 3">
            <a:extLst>
              <a:ext uri="{FF2B5EF4-FFF2-40B4-BE49-F238E27FC236}">
                <a16:creationId xmlns:a16="http://schemas.microsoft.com/office/drawing/2014/main" id="{2F995914-A123-D952-65CD-382991E59617}"/>
              </a:ext>
            </a:extLst>
          </p:cNvPr>
          <p:cNvSpPr>
            <a:spLocks noGrp="1"/>
          </p:cNvSpPr>
          <p:nvPr>
            <p:ph type="subTitle" idx="1"/>
          </p:nvPr>
        </p:nvSpPr>
        <p:spPr>
          <a:xfrm>
            <a:off x="6420834" y="1005840"/>
            <a:ext cx="4809435" cy="475316"/>
          </a:xfrm>
        </p:spPr>
        <p:txBody>
          <a:bodyPr>
            <a:normAutofit/>
          </a:bodyPr>
          <a:lstStyle/>
          <a:p>
            <a:r>
              <a:rPr lang="en-US" sz="1600" b="1" dirty="0" err="1"/>
              <a:t>Tekort</a:t>
            </a:r>
            <a:r>
              <a:rPr lang="en-US" sz="1600" b="1" dirty="0"/>
              <a:t> aan </a:t>
            </a:r>
            <a:r>
              <a:rPr lang="en-US" sz="1600" b="1" dirty="0" err="1"/>
              <a:t>arbeidskrachten</a:t>
            </a:r>
            <a:r>
              <a:rPr lang="en-US" sz="1600" b="1" dirty="0"/>
              <a:t> </a:t>
            </a:r>
            <a:r>
              <a:rPr lang="en-US" sz="1600" b="1" dirty="0" err="1"/>
              <a:t>neemt</a:t>
            </a:r>
            <a:r>
              <a:rPr lang="en-US" sz="1600" b="1" dirty="0"/>
              <a:t> </a:t>
            </a:r>
            <a:r>
              <a:rPr lang="en-US" sz="1600" b="1" dirty="0" err="1"/>
              <a:t>minimaal</a:t>
            </a:r>
            <a:r>
              <a:rPr lang="en-US" sz="1600" b="1" dirty="0"/>
              <a:t> </a:t>
            </a:r>
            <a:r>
              <a:rPr lang="en-US" sz="1600" b="1" dirty="0" err="1"/>
              <a:t>af</a:t>
            </a:r>
            <a:endParaRPr lang="en-US" sz="1600" b="1" dirty="0"/>
          </a:p>
        </p:txBody>
      </p:sp>
      <p:sp>
        <p:nvSpPr>
          <p:cNvPr id="19" name="Content Placeholder 4">
            <a:extLst>
              <a:ext uri="{FF2B5EF4-FFF2-40B4-BE49-F238E27FC236}">
                <a16:creationId xmlns:a16="http://schemas.microsoft.com/office/drawing/2014/main" id="{4DFD1A56-1145-FB75-1F83-AF33D7C64E66}"/>
              </a:ext>
            </a:extLst>
          </p:cNvPr>
          <p:cNvSpPr>
            <a:spLocks noGrp="1"/>
          </p:cNvSpPr>
          <p:nvPr>
            <p:ph sz="quarter" idx="13"/>
          </p:nvPr>
        </p:nvSpPr>
        <p:spPr>
          <a:xfrm>
            <a:off x="6420833" y="1727201"/>
            <a:ext cx="4809435" cy="4011874"/>
          </a:xfrm>
        </p:spPr>
        <p:txBody>
          <a:bodyPr>
            <a:normAutofit/>
          </a:bodyPr>
          <a:lstStyle/>
          <a:p>
            <a:pPr marL="285750" indent="-285750">
              <a:spcAft>
                <a:spcPts val="600"/>
              </a:spcAft>
              <a:buFont typeface="Arial" panose="020B0604020202020204" pitchFamily="34" charset="0"/>
              <a:buChar char="•"/>
            </a:pPr>
            <a:r>
              <a:rPr lang="en-US" sz="2000" dirty="0" err="1"/>
              <a:t>Bijna</a:t>
            </a:r>
            <a:r>
              <a:rPr lang="en-US" sz="2000" dirty="0"/>
              <a:t> </a:t>
            </a:r>
            <a:r>
              <a:rPr lang="en-US" sz="2000" b="1" dirty="0"/>
              <a:t>40%</a:t>
            </a:r>
            <a:r>
              <a:rPr lang="en-US" sz="2000" dirty="0"/>
              <a:t> </a:t>
            </a:r>
            <a:r>
              <a:rPr lang="en-US" sz="2000" dirty="0" err="1"/>
              <a:t>ervaart</a:t>
            </a:r>
            <a:r>
              <a:rPr lang="en-US" sz="2000" dirty="0"/>
              <a:t> </a:t>
            </a:r>
            <a:r>
              <a:rPr lang="en-US" sz="2000" dirty="0" err="1"/>
              <a:t>een</a:t>
            </a:r>
            <a:r>
              <a:rPr lang="en-US" sz="2000" dirty="0"/>
              <a:t> </a:t>
            </a:r>
            <a:r>
              <a:rPr lang="en-US" sz="2000" dirty="0" err="1"/>
              <a:t>tekort</a:t>
            </a:r>
            <a:r>
              <a:rPr lang="en-US" sz="2000" dirty="0"/>
              <a:t> aan </a:t>
            </a:r>
            <a:r>
              <a:rPr lang="en-US" sz="2000" dirty="0" err="1"/>
              <a:t>arbeidskrachten</a:t>
            </a:r>
            <a:r>
              <a:rPr lang="en-US" sz="2000" dirty="0"/>
              <a:t>. </a:t>
            </a:r>
          </a:p>
          <a:p>
            <a:pPr marL="285750" indent="-285750">
              <a:spcAft>
                <a:spcPts val="600"/>
              </a:spcAft>
              <a:buFont typeface="Arial" panose="020B0604020202020204" pitchFamily="34" charset="0"/>
              <a:buChar char="•"/>
            </a:pPr>
            <a:r>
              <a:rPr lang="en-US" sz="2000" dirty="0" err="1"/>
              <a:t>Tegelijk</a:t>
            </a:r>
            <a:r>
              <a:rPr lang="en-US" sz="2000" dirty="0"/>
              <a:t> </a:t>
            </a:r>
            <a:r>
              <a:rPr lang="en-US" sz="2000" dirty="0" err="1"/>
              <a:t>kampt</a:t>
            </a:r>
            <a:r>
              <a:rPr lang="en-US" sz="2000" dirty="0"/>
              <a:t> </a:t>
            </a:r>
            <a:r>
              <a:rPr lang="en-US" sz="2000" dirty="0" err="1"/>
              <a:t>zo’n</a:t>
            </a:r>
            <a:r>
              <a:rPr lang="en-US" sz="2000" dirty="0"/>
              <a:t> </a:t>
            </a:r>
            <a:r>
              <a:rPr lang="en-US" sz="2000" b="1" dirty="0"/>
              <a:t>20%</a:t>
            </a:r>
            <a:r>
              <a:rPr lang="en-US" sz="2000" dirty="0"/>
              <a:t> met </a:t>
            </a:r>
            <a:r>
              <a:rPr lang="en-US" sz="2000" dirty="0" err="1"/>
              <a:t>onvoldoende</a:t>
            </a:r>
            <a:r>
              <a:rPr lang="en-US" sz="2000" dirty="0"/>
              <a:t> </a:t>
            </a:r>
            <a:r>
              <a:rPr lang="en-US" sz="2000" dirty="0" err="1"/>
              <a:t>vraag</a:t>
            </a:r>
            <a:r>
              <a:rPr lang="en-US" sz="2000" dirty="0"/>
              <a:t> </a:t>
            </a:r>
            <a:r>
              <a:rPr lang="en-US" sz="2000" dirty="0" err="1"/>
              <a:t>naar</a:t>
            </a:r>
            <a:r>
              <a:rPr lang="en-US" sz="2000" dirty="0"/>
              <a:t> </a:t>
            </a:r>
            <a:r>
              <a:rPr lang="en-US" sz="2000" dirty="0" err="1"/>
              <a:t>producten</a:t>
            </a:r>
            <a:r>
              <a:rPr lang="en-US" sz="2000" dirty="0"/>
              <a:t>.</a:t>
            </a:r>
          </a:p>
          <a:p>
            <a:pPr marL="285750" indent="-285750">
              <a:spcAft>
                <a:spcPts val="600"/>
              </a:spcAft>
              <a:buFont typeface="Arial" panose="020B0604020202020204" pitchFamily="34" charset="0"/>
              <a:buChar char="•"/>
            </a:pPr>
            <a:r>
              <a:rPr lang="en-US" sz="2000" dirty="0" err="1"/>
              <a:t>Tekort</a:t>
            </a:r>
            <a:r>
              <a:rPr lang="en-US" sz="2000" dirty="0"/>
              <a:t> aan </a:t>
            </a:r>
            <a:r>
              <a:rPr lang="en-US" sz="2000" dirty="0" err="1"/>
              <a:t>productiemiddelen</a:t>
            </a:r>
            <a:r>
              <a:rPr lang="en-US" sz="2000" dirty="0"/>
              <a:t> of </a:t>
            </a:r>
            <a:r>
              <a:rPr lang="en-US" sz="2000" dirty="0" err="1"/>
              <a:t>financiele</a:t>
            </a:r>
            <a:r>
              <a:rPr lang="en-US" sz="2000" dirty="0"/>
              <a:t> </a:t>
            </a:r>
            <a:r>
              <a:rPr lang="en-US" sz="2000" dirty="0" err="1"/>
              <a:t>beperkingen</a:t>
            </a:r>
            <a:r>
              <a:rPr lang="en-US" sz="2000" dirty="0"/>
              <a:t> </a:t>
            </a:r>
            <a:r>
              <a:rPr lang="en-US" sz="2000" b="1" dirty="0" err="1"/>
              <a:t>spelen</a:t>
            </a:r>
            <a:r>
              <a:rPr lang="en-US" sz="2000" b="1" dirty="0"/>
              <a:t> minder</a:t>
            </a:r>
          </a:p>
          <a:p>
            <a:pPr marL="285750" indent="-285750">
              <a:spcAft>
                <a:spcPts val="600"/>
              </a:spcAft>
              <a:buFont typeface="Arial" panose="020B0604020202020204" pitchFamily="34" charset="0"/>
              <a:buChar char="•"/>
            </a:pPr>
            <a:r>
              <a:rPr lang="en-US" sz="2000" dirty="0" err="1"/>
              <a:t>Zo’n</a:t>
            </a:r>
            <a:r>
              <a:rPr lang="en-US" sz="2000" dirty="0"/>
              <a:t> </a:t>
            </a:r>
            <a:r>
              <a:rPr lang="en-US" sz="2000" b="1" dirty="0"/>
              <a:t>35%</a:t>
            </a:r>
            <a:r>
              <a:rPr lang="en-US" sz="2000" dirty="0"/>
              <a:t> van de </a:t>
            </a:r>
            <a:r>
              <a:rPr lang="en-US" sz="2000" dirty="0" err="1"/>
              <a:t>bedrijven</a:t>
            </a:r>
            <a:r>
              <a:rPr lang="en-US" sz="2000" dirty="0"/>
              <a:t> </a:t>
            </a:r>
            <a:r>
              <a:rPr lang="en-US" sz="2000" dirty="0" err="1"/>
              <a:t>ervaart</a:t>
            </a:r>
            <a:r>
              <a:rPr lang="en-US" sz="2000" dirty="0"/>
              <a:t> </a:t>
            </a:r>
            <a:r>
              <a:rPr lang="en-US" sz="2000" dirty="0" err="1"/>
              <a:t>geen</a:t>
            </a:r>
            <a:r>
              <a:rPr lang="en-US" sz="2000" dirty="0"/>
              <a:t> </a:t>
            </a:r>
            <a:r>
              <a:rPr lang="en-US" sz="2000" dirty="0" err="1"/>
              <a:t>belemmeringen</a:t>
            </a:r>
            <a:endParaRPr lang="en-US" sz="2000" dirty="0"/>
          </a:p>
          <a:p>
            <a:pPr marL="285750" indent="-285750">
              <a:spcAft>
                <a:spcPts val="600"/>
              </a:spcAft>
              <a:buFont typeface="Arial" panose="020B0604020202020204" pitchFamily="34" charset="0"/>
              <a:buChar char="•"/>
            </a:pPr>
            <a:endParaRPr lang="en-US" b="1" dirty="0"/>
          </a:p>
        </p:txBody>
      </p:sp>
    </p:spTree>
    <p:extLst>
      <p:ext uri="{BB962C8B-B14F-4D97-AF65-F5344CB8AC3E}">
        <p14:creationId xmlns:p14="http://schemas.microsoft.com/office/powerpoint/2010/main" val="1298516713"/>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F9C16-EC85-90C0-498B-EE4315924F2A}"/>
            </a:ext>
          </a:extLst>
        </p:cNvPr>
        <p:cNvGrpSpPr/>
        <p:nvPr/>
      </p:nvGrpSpPr>
      <p:grpSpPr>
        <a:xfrm>
          <a:off x="0" y="0"/>
          <a:ext cx="0" cy="0"/>
          <a:chOff x="0" y="0"/>
          <a:chExt cx="0" cy="0"/>
        </a:xfrm>
      </p:grpSpPr>
      <p:sp>
        <p:nvSpPr>
          <p:cNvPr id="15" name="Title 2">
            <a:extLst>
              <a:ext uri="{FF2B5EF4-FFF2-40B4-BE49-F238E27FC236}">
                <a16:creationId xmlns:a16="http://schemas.microsoft.com/office/drawing/2014/main" id="{519508BF-7FD2-D414-6150-26CFB19729C9}"/>
              </a:ext>
            </a:extLst>
          </p:cNvPr>
          <p:cNvSpPr>
            <a:spLocks noGrp="1"/>
          </p:cNvSpPr>
          <p:nvPr>
            <p:ph type="ctrTitle"/>
          </p:nvPr>
        </p:nvSpPr>
        <p:spPr>
          <a:xfrm>
            <a:off x="705700" y="579083"/>
            <a:ext cx="6162968" cy="635936"/>
          </a:xfrm>
        </p:spPr>
        <p:txBody>
          <a:bodyPr anchor="b">
            <a:normAutofit fontScale="90000"/>
          </a:bodyPr>
          <a:lstStyle/>
          <a:p>
            <a:r>
              <a:rPr lang="en-US" b="1" dirty="0" err="1"/>
              <a:t>Belangrijkste</a:t>
            </a:r>
            <a:r>
              <a:rPr lang="en-US" b="1" dirty="0"/>
              <a:t> </a:t>
            </a:r>
            <a:r>
              <a:rPr lang="en-US" b="1" dirty="0" err="1"/>
              <a:t>belemmeringen</a:t>
            </a:r>
            <a:r>
              <a:rPr lang="en-US" b="1" dirty="0"/>
              <a:t> </a:t>
            </a:r>
            <a:r>
              <a:rPr lang="en-US" b="1" dirty="0" err="1"/>
              <a:t>leden</a:t>
            </a:r>
            <a:r>
              <a:rPr lang="en-US" b="1" dirty="0"/>
              <a:t> NMT-IRO (Q1 2025 </a:t>
            </a:r>
            <a:r>
              <a:rPr lang="en-US" b="1" dirty="0" err="1"/>
              <a:t>Economische</a:t>
            </a:r>
            <a:r>
              <a:rPr lang="en-US" b="1" dirty="0"/>
              <a:t> Barometer)  </a:t>
            </a:r>
          </a:p>
        </p:txBody>
      </p:sp>
      <p:sp>
        <p:nvSpPr>
          <p:cNvPr id="19" name="Content Placeholder 4">
            <a:extLst>
              <a:ext uri="{FF2B5EF4-FFF2-40B4-BE49-F238E27FC236}">
                <a16:creationId xmlns:a16="http://schemas.microsoft.com/office/drawing/2014/main" id="{ABB557AB-C43F-89B9-C1EA-1BA2FB37AAC6}"/>
              </a:ext>
            </a:extLst>
          </p:cNvPr>
          <p:cNvSpPr>
            <a:spLocks noGrp="1"/>
          </p:cNvSpPr>
          <p:nvPr>
            <p:ph sz="quarter" idx="13"/>
          </p:nvPr>
        </p:nvSpPr>
        <p:spPr>
          <a:xfrm>
            <a:off x="6099174" y="1532987"/>
            <a:ext cx="4809435" cy="1370906"/>
          </a:xfrm>
        </p:spPr>
        <p:txBody>
          <a:bodyPr>
            <a:normAutofit/>
          </a:bodyPr>
          <a:lstStyle/>
          <a:p>
            <a:pPr marL="285750" indent="-285750">
              <a:spcAft>
                <a:spcPts val="600"/>
              </a:spcAft>
              <a:buFont typeface="Arial" panose="020B0604020202020204" pitchFamily="34" charset="0"/>
              <a:buChar char="•"/>
            </a:pPr>
            <a:r>
              <a:rPr lang="en-US" dirty="0" err="1"/>
              <a:t>Langzame</a:t>
            </a:r>
            <a:r>
              <a:rPr lang="en-US" dirty="0"/>
              <a:t> </a:t>
            </a:r>
            <a:r>
              <a:rPr lang="en-US" dirty="0" err="1"/>
              <a:t>groei</a:t>
            </a:r>
            <a:r>
              <a:rPr lang="en-US" dirty="0"/>
              <a:t> van de </a:t>
            </a:r>
            <a:r>
              <a:rPr lang="en-US" dirty="0" err="1"/>
              <a:t>belemmering</a:t>
            </a:r>
            <a:r>
              <a:rPr lang="en-US" dirty="0"/>
              <a:t> </a:t>
            </a:r>
            <a:r>
              <a:rPr lang="en-US" dirty="0" err="1"/>
              <a:t>onvoldoende</a:t>
            </a:r>
            <a:r>
              <a:rPr lang="en-US" dirty="0"/>
              <a:t> </a:t>
            </a:r>
            <a:r>
              <a:rPr lang="en-US" dirty="0" err="1"/>
              <a:t>vraag</a:t>
            </a:r>
            <a:r>
              <a:rPr lang="en-US" dirty="0"/>
              <a:t> (24% Q1 2025)</a:t>
            </a:r>
            <a:endParaRPr lang="en-US" b="1" dirty="0"/>
          </a:p>
          <a:p>
            <a:pPr marL="285750" indent="-285750">
              <a:spcAft>
                <a:spcPts val="600"/>
              </a:spcAft>
              <a:buFont typeface="Arial" panose="020B0604020202020204" pitchFamily="34" charset="0"/>
              <a:buChar char="•"/>
            </a:pPr>
            <a:r>
              <a:rPr lang="en-US" dirty="0"/>
              <a:t>30% </a:t>
            </a:r>
            <a:r>
              <a:rPr lang="en-US" dirty="0" err="1"/>
              <a:t>ervaart</a:t>
            </a:r>
            <a:r>
              <a:rPr lang="en-US" dirty="0"/>
              <a:t> </a:t>
            </a:r>
            <a:r>
              <a:rPr lang="en-US" dirty="0" err="1"/>
              <a:t>geen</a:t>
            </a:r>
            <a:r>
              <a:rPr lang="en-US" dirty="0"/>
              <a:t> </a:t>
            </a:r>
            <a:r>
              <a:rPr lang="en-US" dirty="0" err="1"/>
              <a:t>belemmeringen</a:t>
            </a:r>
            <a:r>
              <a:rPr lang="en-US" dirty="0"/>
              <a:t> (Q1 2025)</a:t>
            </a:r>
          </a:p>
          <a:p>
            <a:pPr marL="285750" indent="-285750">
              <a:spcAft>
                <a:spcPts val="600"/>
              </a:spcAft>
              <a:buFont typeface="Arial" panose="020B0604020202020204" pitchFamily="34" charset="0"/>
              <a:buChar char="•"/>
            </a:pPr>
            <a:endParaRPr lang="en-US" b="1" dirty="0"/>
          </a:p>
          <a:p>
            <a:pPr>
              <a:spcAft>
                <a:spcPts val="600"/>
              </a:spcAft>
            </a:pPr>
            <a:endParaRPr lang="en-US" b="1" dirty="0"/>
          </a:p>
          <a:p>
            <a:pPr marL="285750" indent="-285750">
              <a:spcAft>
                <a:spcPts val="600"/>
              </a:spcAft>
              <a:buFont typeface="Arial" panose="020B0604020202020204" pitchFamily="34" charset="0"/>
              <a:buChar char="•"/>
            </a:pPr>
            <a:endParaRPr lang="en-US" b="1" dirty="0"/>
          </a:p>
        </p:txBody>
      </p:sp>
      <p:pic>
        <p:nvPicPr>
          <p:cNvPr id="3" name="Picture 2">
            <a:extLst>
              <a:ext uri="{FF2B5EF4-FFF2-40B4-BE49-F238E27FC236}">
                <a16:creationId xmlns:a16="http://schemas.microsoft.com/office/drawing/2014/main" id="{E8F749EC-ACE7-BE70-0BBB-83F62C4CBFD2}"/>
              </a:ext>
            </a:extLst>
          </p:cNvPr>
          <p:cNvPicPr>
            <a:picLocks noChangeAspect="1"/>
          </p:cNvPicPr>
          <p:nvPr/>
        </p:nvPicPr>
        <p:blipFill>
          <a:blip r:embed="rId3"/>
          <a:stretch>
            <a:fillRect/>
          </a:stretch>
        </p:blipFill>
        <p:spPr>
          <a:xfrm>
            <a:off x="491341" y="2955726"/>
            <a:ext cx="5279826" cy="2844997"/>
          </a:xfrm>
          <a:prstGeom prst="rect">
            <a:avLst/>
          </a:prstGeom>
        </p:spPr>
      </p:pic>
      <p:pic>
        <p:nvPicPr>
          <p:cNvPr id="7" name="Picture 6">
            <a:extLst>
              <a:ext uri="{FF2B5EF4-FFF2-40B4-BE49-F238E27FC236}">
                <a16:creationId xmlns:a16="http://schemas.microsoft.com/office/drawing/2014/main" id="{64B12497-3AE1-F996-FCFC-99E293C8A130}"/>
              </a:ext>
            </a:extLst>
          </p:cNvPr>
          <p:cNvPicPr>
            <a:picLocks noChangeAspect="1"/>
          </p:cNvPicPr>
          <p:nvPr/>
        </p:nvPicPr>
        <p:blipFill>
          <a:blip r:embed="rId4"/>
          <a:stretch>
            <a:fillRect/>
          </a:stretch>
        </p:blipFill>
        <p:spPr>
          <a:xfrm>
            <a:off x="5771167" y="2955727"/>
            <a:ext cx="5351092" cy="2844997"/>
          </a:xfrm>
          <a:prstGeom prst="rect">
            <a:avLst/>
          </a:prstGeom>
        </p:spPr>
      </p:pic>
      <p:sp>
        <p:nvSpPr>
          <p:cNvPr id="9" name="TextBox 8">
            <a:extLst>
              <a:ext uri="{FF2B5EF4-FFF2-40B4-BE49-F238E27FC236}">
                <a16:creationId xmlns:a16="http://schemas.microsoft.com/office/drawing/2014/main" id="{D0E7268E-3FE7-A2D0-0183-F1D4A784871C}"/>
              </a:ext>
            </a:extLst>
          </p:cNvPr>
          <p:cNvSpPr txBox="1"/>
          <p:nvPr/>
        </p:nvSpPr>
        <p:spPr>
          <a:xfrm>
            <a:off x="633724" y="1895275"/>
            <a:ext cx="4995059" cy="646331"/>
          </a:xfrm>
          <a:prstGeom prst="rect">
            <a:avLst/>
          </a:prstGeom>
          <a:noFill/>
        </p:spPr>
        <p:txBody>
          <a:bodyPr wrap="square">
            <a:spAutoFit/>
          </a:bodyPr>
          <a:lstStyle/>
          <a:p>
            <a:pPr marL="285750" indent="-285750">
              <a:spcAft>
                <a:spcPts val="600"/>
              </a:spcAft>
              <a:buFont typeface="Arial" panose="020B0604020202020204" pitchFamily="34" charset="0"/>
              <a:buChar char="•"/>
            </a:pPr>
            <a:r>
              <a:rPr lang="nl-NL" dirty="0"/>
              <a:t>Tekort aan arbeidskrachten schommelt rond de 41%</a:t>
            </a:r>
          </a:p>
        </p:txBody>
      </p:sp>
      <p:pic>
        <p:nvPicPr>
          <p:cNvPr id="11" name="Picture 10" descr="A white background with blue and orange text&#10;&#10;AI-generated content may be incorrect.">
            <a:extLst>
              <a:ext uri="{FF2B5EF4-FFF2-40B4-BE49-F238E27FC236}">
                <a16:creationId xmlns:a16="http://schemas.microsoft.com/office/drawing/2014/main" id="{DED2EFAD-E50C-9181-DE81-926A0BF04BE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21053" y="5852557"/>
            <a:ext cx="3518465" cy="816999"/>
          </a:xfrm>
          <a:prstGeom prst="rect">
            <a:avLst/>
          </a:prstGeom>
        </p:spPr>
      </p:pic>
    </p:spTree>
    <p:extLst>
      <p:ext uri="{BB962C8B-B14F-4D97-AF65-F5344CB8AC3E}">
        <p14:creationId xmlns:p14="http://schemas.microsoft.com/office/powerpoint/2010/main" val="175569609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96A3F-44CA-A201-1122-6F4604FF9FB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125834-9512-87B9-B214-4C926413A286}"/>
              </a:ext>
            </a:extLst>
          </p:cNvPr>
          <p:cNvSpPr>
            <a:spLocks noGrp="1"/>
          </p:cNvSpPr>
          <p:nvPr>
            <p:ph type="ctrTitle"/>
          </p:nvPr>
        </p:nvSpPr>
        <p:spPr>
          <a:xfrm>
            <a:off x="580348" y="253999"/>
            <a:ext cx="9241569" cy="635936"/>
          </a:xfrm>
        </p:spPr>
        <p:txBody>
          <a:bodyPr anchor="b">
            <a:normAutofit/>
          </a:bodyPr>
          <a:lstStyle/>
          <a:p>
            <a:r>
              <a:rPr lang="en-US" sz="3200" b="1" dirty="0" err="1">
                <a:solidFill>
                  <a:schemeClr val="accent1"/>
                </a:solidFill>
                <a:cs typeface="Gotham Narrow"/>
              </a:rPr>
              <a:t>Oproep</a:t>
            </a:r>
            <a:r>
              <a:rPr lang="en-US" sz="3200" b="1" dirty="0">
                <a:solidFill>
                  <a:schemeClr val="accent1"/>
                </a:solidFill>
                <a:cs typeface="Gotham Narrow"/>
              </a:rPr>
              <a:t> </a:t>
            </a:r>
            <a:r>
              <a:rPr lang="en-US" sz="3200" b="1" dirty="0" err="1">
                <a:solidFill>
                  <a:schemeClr val="accent1"/>
                </a:solidFill>
                <a:cs typeface="Gotham Narrow"/>
              </a:rPr>
              <a:t>ondernemers</a:t>
            </a:r>
            <a:r>
              <a:rPr lang="en-US" sz="3200" b="1" dirty="0">
                <a:solidFill>
                  <a:schemeClr val="accent1"/>
                </a:solidFill>
                <a:cs typeface="Gotham Narrow"/>
              </a:rPr>
              <a:t> aan </a:t>
            </a:r>
            <a:r>
              <a:rPr lang="en-US" sz="3200" b="1" dirty="0" err="1">
                <a:solidFill>
                  <a:schemeClr val="accent1"/>
                </a:solidFill>
                <a:cs typeface="Gotham Narrow"/>
              </a:rPr>
              <a:t>kabinet</a:t>
            </a:r>
            <a:r>
              <a:rPr lang="en-US" sz="3200" b="1" dirty="0">
                <a:solidFill>
                  <a:schemeClr val="accent1"/>
                </a:solidFill>
                <a:cs typeface="Gotham Narrow"/>
              </a:rPr>
              <a:t>:  </a:t>
            </a:r>
          </a:p>
        </p:txBody>
      </p:sp>
      <p:pic>
        <p:nvPicPr>
          <p:cNvPr id="7" name="Content Placeholder 6">
            <a:extLst>
              <a:ext uri="{FF2B5EF4-FFF2-40B4-BE49-F238E27FC236}">
                <a16:creationId xmlns:a16="http://schemas.microsoft.com/office/drawing/2014/main" id="{BC1CF6C1-5519-A211-F1B1-E621B66BD745}"/>
              </a:ext>
            </a:extLst>
          </p:cNvPr>
          <p:cNvPicPr>
            <a:picLocks noGrp="1" noChangeAspect="1"/>
          </p:cNvPicPr>
          <p:nvPr>
            <p:ph sz="quarter" idx="13"/>
          </p:nvPr>
        </p:nvPicPr>
        <p:blipFill>
          <a:blip r:embed="rId2"/>
          <a:stretch>
            <a:fillRect/>
          </a:stretch>
        </p:blipFill>
        <p:spPr>
          <a:xfrm>
            <a:off x="771750" y="1482786"/>
            <a:ext cx="9265021" cy="4062396"/>
          </a:xfrm>
          <a:prstGeom prst="rect">
            <a:avLst/>
          </a:prstGeom>
        </p:spPr>
      </p:pic>
      <p:sp>
        <p:nvSpPr>
          <p:cNvPr id="9" name="Subtitle 8">
            <a:extLst>
              <a:ext uri="{FF2B5EF4-FFF2-40B4-BE49-F238E27FC236}">
                <a16:creationId xmlns:a16="http://schemas.microsoft.com/office/drawing/2014/main" id="{FAD2C509-DACA-9C79-AF49-224A05D5719A}"/>
              </a:ext>
            </a:extLst>
          </p:cNvPr>
          <p:cNvSpPr>
            <a:spLocks noGrp="1"/>
          </p:cNvSpPr>
          <p:nvPr>
            <p:ph type="subTitle" idx="1"/>
          </p:nvPr>
        </p:nvSpPr>
        <p:spPr>
          <a:xfrm>
            <a:off x="580348" y="1005840"/>
            <a:ext cx="8608919" cy="475316"/>
          </a:xfrm>
        </p:spPr>
        <p:txBody>
          <a:bodyPr>
            <a:normAutofit/>
          </a:bodyPr>
          <a:lstStyle/>
          <a:p>
            <a:r>
              <a:rPr lang="en-US" sz="2000" b="1" dirty="0" err="1"/>
              <a:t>Uitkomsten</a:t>
            </a:r>
            <a:r>
              <a:rPr lang="en-US" sz="2000" b="1" dirty="0"/>
              <a:t> van </a:t>
            </a:r>
            <a:r>
              <a:rPr lang="en-US" sz="2000" b="1" dirty="0" err="1"/>
              <a:t>onze</a:t>
            </a:r>
            <a:r>
              <a:rPr lang="en-US" sz="2000" b="1" dirty="0"/>
              <a:t> </a:t>
            </a:r>
            <a:r>
              <a:rPr lang="en-US" sz="2000" b="1" dirty="0" err="1"/>
              <a:t>enquete</a:t>
            </a:r>
            <a:r>
              <a:rPr lang="en-US" sz="2000" b="1" dirty="0"/>
              <a:t>: </a:t>
            </a:r>
            <a:r>
              <a:rPr lang="en-US" sz="2000" b="1" dirty="0" err="1"/>
              <a:t>werk</a:t>
            </a:r>
            <a:r>
              <a:rPr lang="en-US" sz="2000" b="1" dirty="0"/>
              <a:t> aan </a:t>
            </a:r>
            <a:r>
              <a:rPr lang="en-US" sz="2000" b="1" dirty="0" err="1"/>
              <a:t>regeldruk</a:t>
            </a:r>
            <a:r>
              <a:rPr lang="en-US" sz="2000" b="1" dirty="0"/>
              <a:t> en </a:t>
            </a:r>
            <a:r>
              <a:rPr lang="en-US" sz="2000" b="1" dirty="0" err="1"/>
              <a:t>werkgeverslasten</a:t>
            </a:r>
            <a:r>
              <a:rPr lang="en-US" sz="2000" b="1" dirty="0"/>
              <a:t>! </a:t>
            </a:r>
          </a:p>
        </p:txBody>
      </p:sp>
    </p:spTree>
    <p:extLst>
      <p:ext uri="{BB962C8B-B14F-4D97-AF65-F5344CB8AC3E}">
        <p14:creationId xmlns:p14="http://schemas.microsoft.com/office/powerpoint/2010/main" val="486455433"/>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2BF6E-69CA-D2E3-E16D-3938A476EBAC}"/>
            </a:ext>
          </a:extLst>
        </p:cNvPr>
        <p:cNvGrpSpPr/>
        <p:nvPr/>
      </p:nvGrpSpPr>
      <p:grpSpPr>
        <a:xfrm>
          <a:off x="0" y="0"/>
          <a:ext cx="0" cy="0"/>
          <a:chOff x="0" y="0"/>
          <a:chExt cx="0" cy="0"/>
        </a:xfrm>
      </p:grpSpPr>
      <p:pic>
        <p:nvPicPr>
          <p:cNvPr id="10" name="Tijdelijke aanduiding voor afbeelding 9" descr="Afbeelding met gebouw, hemel, Commercieel gebouw, toren&#10;&#10;Automatisch gegenereerde beschrijving">
            <a:extLst>
              <a:ext uri="{FF2B5EF4-FFF2-40B4-BE49-F238E27FC236}">
                <a16:creationId xmlns:a16="http://schemas.microsoft.com/office/drawing/2014/main" id="{0E486987-A803-4292-798B-24A96E444A9D}"/>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l="19667" r="19667"/>
          <a:stretch>
            <a:fillRect/>
          </a:stretch>
        </p:blipFill>
        <p:spPr/>
      </p:pic>
      <p:sp>
        <p:nvSpPr>
          <p:cNvPr id="8" name="Tijdelijke aanduiding voor tekst 7">
            <a:extLst>
              <a:ext uri="{FF2B5EF4-FFF2-40B4-BE49-F238E27FC236}">
                <a16:creationId xmlns:a16="http://schemas.microsoft.com/office/drawing/2014/main" id="{5A7EF0B7-994F-77B7-74C4-43D07E544EB8}"/>
              </a:ext>
            </a:extLst>
          </p:cNvPr>
          <p:cNvSpPr>
            <a:spLocks noGrp="1"/>
          </p:cNvSpPr>
          <p:nvPr>
            <p:ph type="body" sz="quarter" idx="11"/>
          </p:nvPr>
        </p:nvSpPr>
        <p:spPr>
          <a:xfrm>
            <a:off x="863212" y="951978"/>
            <a:ext cx="3251588" cy="1587675"/>
          </a:xfrm>
        </p:spPr>
        <p:txBody>
          <a:bodyPr/>
          <a:lstStyle/>
          <a:p>
            <a:r>
              <a:rPr lang="nl-NL" dirty="0"/>
              <a:t> III</a:t>
            </a:r>
          </a:p>
          <a:p>
            <a:endParaRPr lang="nl-NL" dirty="0"/>
          </a:p>
        </p:txBody>
      </p:sp>
      <p:sp>
        <p:nvSpPr>
          <p:cNvPr id="6" name="Titel 5">
            <a:extLst>
              <a:ext uri="{FF2B5EF4-FFF2-40B4-BE49-F238E27FC236}">
                <a16:creationId xmlns:a16="http://schemas.microsoft.com/office/drawing/2014/main" id="{CA313C1E-FC33-1B5E-B003-2C77DC6712B6}"/>
              </a:ext>
            </a:extLst>
          </p:cNvPr>
          <p:cNvSpPr>
            <a:spLocks noGrp="1"/>
          </p:cNvSpPr>
          <p:nvPr>
            <p:ph type="ctrTitle"/>
          </p:nvPr>
        </p:nvSpPr>
        <p:spPr/>
        <p:txBody>
          <a:bodyPr>
            <a:normAutofit/>
          </a:bodyPr>
          <a:lstStyle/>
          <a:p>
            <a:r>
              <a:rPr lang="nl-NL" dirty="0"/>
              <a:t>Inzet KT en LT</a:t>
            </a:r>
          </a:p>
        </p:txBody>
      </p:sp>
      <p:sp>
        <p:nvSpPr>
          <p:cNvPr id="7" name="Ondertitel 6">
            <a:extLst>
              <a:ext uri="{FF2B5EF4-FFF2-40B4-BE49-F238E27FC236}">
                <a16:creationId xmlns:a16="http://schemas.microsoft.com/office/drawing/2014/main" id="{18982217-5AFE-BE34-2FD6-0686CD9CF6B4}"/>
              </a:ext>
            </a:extLst>
          </p:cNvPr>
          <p:cNvSpPr>
            <a:spLocks noGrp="1"/>
          </p:cNvSpPr>
          <p:nvPr>
            <p:ph type="subTitle" idx="1"/>
          </p:nvPr>
        </p:nvSpPr>
        <p:spPr/>
        <p:txBody>
          <a:bodyPr>
            <a:normAutofit/>
          </a:bodyPr>
          <a:lstStyle/>
          <a:p>
            <a:r>
              <a:rPr lang="nl-NL" sz="2400" b="1" dirty="0">
                <a:solidFill>
                  <a:schemeClr val="accent3"/>
                </a:solidFill>
              </a:rPr>
              <a:t>Verschuiving in beleid nodig </a:t>
            </a:r>
          </a:p>
        </p:txBody>
      </p:sp>
    </p:spTree>
    <p:extLst>
      <p:ext uri="{BB962C8B-B14F-4D97-AF65-F5344CB8AC3E}">
        <p14:creationId xmlns:p14="http://schemas.microsoft.com/office/powerpoint/2010/main" val="3191672522"/>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CECBF-4077-7684-C3C1-CF8340F66FA2}"/>
              </a:ext>
            </a:extLst>
          </p:cNvPr>
          <p:cNvSpPr>
            <a:spLocks noGrp="1"/>
          </p:cNvSpPr>
          <p:nvPr>
            <p:ph type="ctrTitle"/>
          </p:nvPr>
        </p:nvSpPr>
        <p:spPr>
          <a:xfrm>
            <a:off x="580348" y="253999"/>
            <a:ext cx="8815900" cy="635936"/>
          </a:xfrm>
        </p:spPr>
        <p:txBody>
          <a:bodyPr anchor="b">
            <a:normAutofit fontScale="90000"/>
          </a:bodyPr>
          <a:lstStyle/>
          <a:p>
            <a:r>
              <a:rPr lang="nl-NL" b="1" dirty="0"/>
              <a:t>Onze inzet korte termijn: Rijksbegroting, APB &amp; AFB </a:t>
            </a:r>
            <a:br>
              <a:rPr lang="nl-NL" b="1" dirty="0"/>
            </a:br>
            <a:endParaRPr lang="nl-NL" b="1" dirty="0"/>
          </a:p>
        </p:txBody>
      </p:sp>
      <p:sp>
        <p:nvSpPr>
          <p:cNvPr id="3" name="Ondertitel 2">
            <a:extLst>
              <a:ext uri="{FF2B5EF4-FFF2-40B4-BE49-F238E27FC236}">
                <a16:creationId xmlns:a16="http://schemas.microsoft.com/office/drawing/2014/main" id="{D9ED60CB-B993-2D1E-59A4-76ACBC85B5CA}"/>
              </a:ext>
            </a:extLst>
          </p:cNvPr>
          <p:cNvSpPr>
            <a:spLocks noGrp="1"/>
          </p:cNvSpPr>
          <p:nvPr>
            <p:ph type="subTitle" idx="1"/>
          </p:nvPr>
        </p:nvSpPr>
        <p:spPr>
          <a:xfrm>
            <a:off x="563961" y="1005840"/>
            <a:ext cx="4809435" cy="475316"/>
          </a:xfrm>
        </p:spPr>
        <p:txBody>
          <a:bodyPr vert="horz" lIns="0" tIns="0" rIns="182880" bIns="0" rtlCol="0" anchor="t">
            <a:normAutofit/>
          </a:bodyPr>
          <a:lstStyle/>
          <a:p>
            <a:r>
              <a:rPr lang="nl-NL" sz="2400" b="1" dirty="0"/>
              <a:t>Geen overhaaste dingen nu s.v.p. </a:t>
            </a:r>
          </a:p>
        </p:txBody>
      </p:sp>
      <p:graphicFrame>
        <p:nvGraphicFramePr>
          <p:cNvPr id="6" name="Tijdelijke aanduiding voor inhoud 3">
            <a:extLst>
              <a:ext uri="{FF2B5EF4-FFF2-40B4-BE49-F238E27FC236}">
                <a16:creationId xmlns:a16="http://schemas.microsoft.com/office/drawing/2014/main" id="{BD5C06DD-FEAE-96A8-4B84-39A63E93F9E2}"/>
              </a:ext>
            </a:extLst>
          </p:cNvPr>
          <p:cNvGraphicFramePr>
            <a:graphicFrameLocks noGrp="1"/>
          </p:cNvGraphicFramePr>
          <p:nvPr>
            <p:ph sz="quarter" idx="13"/>
            <p:extLst>
              <p:ext uri="{D42A27DB-BD31-4B8C-83A1-F6EECF244321}">
                <p14:modId xmlns:p14="http://schemas.microsoft.com/office/powerpoint/2010/main" val="1246141620"/>
              </p:ext>
            </p:extLst>
          </p:nvPr>
        </p:nvGraphicFramePr>
        <p:xfrm>
          <a:off x="597412" y="1727200"/>
          <a:ext cx="11171238" cy="40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3" hidden="1">
            <a:extLst>
              <a:ext uri="{FF2B5EF4-FFF2-40B4-BE49-F238E27FC236}">
                <a16:creationId xmlns:a16="http://schemas.microsoft.com/office/drawing/2014/main" id="{7F9E12B9-46F3-E0D1-F482-F2C477EE3AB1}"/>
              </a:ext>
            </a:extLst>
          </p:cNvPr>
          <p:cNvSpPr>
            <a:spLocks noGrp="1"/>
          </p:cNvSpPr>
          <p:nvPr>
            <p:ph type="sldNum" sz="quarter" idx="4294967295"/>
          </p:nvPr>
        </p:nvSpPr>
        <p:spPr>
          <a:xfrm>
            <a:off x="11696700" y="6403975"/>
            <a:ext cx="495300" cy="187325"/>
          </a:xfrm>
        </p:spPr>
        <p:txBody>
          <a:bodyPr/>
          <a:lstStyle/>
          <a:p>
            <a:pPr>
              <a:spcAft>
                <a:spcPts val="600"/>
              </a:spcAft>
            </a:pPr>
            <a:fld id="{DDD2A080-DA64-4F5C-9131-47EB793B4410}" type="slidenum">
              <a:rPr lang="en-GB" noProof="0" smtClean="0"/>
              <a:pPr>
                <a:spcAft>
                  <a:spcPts val="600"/>
                </a:spcAft>
              </a:pPr>
              <a:t>18</a:t>
            </a:fld>
            <a:endParaRPr lang="en-GB" noProof="0"/>
          </a:p>
        </p:txBody>
      </p:sp>
    </p:spTree>
    <p:extLst>
      <p:ext uri="{BB962C8B-B14F-4D97-AF65-F5344CB8AC3E}">
        <p14:creationId xmlns:p14="http://schemas.microsoft.com/office/powerpoint/2010/main" val="917321986"/>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13DC2-771D-D08F-6D3E-4188D4B121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65F721-6FC0-815B-0D3D-138A11DB151C}"/>
              </a:ext>
            </a:extLst>
          </p:cNvPr>
          <p:cNvSpPr>
            <a:spLocks noGrp="1"/>
          </p:cNvSpPr>
          <p:nvPr>
            <p:ph type="ctrTitle"/>
          </p:nvPr>
        </p:nvSpPr>
        <p:spPr/>
        <p:txBody>
          <a:bodyPr anchor="b">
            <a:normAutofit fontScale="90000"/>
          </a:bodyPr>
          <a:lstStyle/>
          <a:p>
            <a:r>
              <a:rPr lang="nl-NL" b="1"/>
              <a:t>Resultaten: is dit gelukt?   </a:t>
            </a:r>
            <a:br>
              <a:rPr lang="nl-NL" b="1"/>
            </a:br>
            <a:endParaRPr lang="nl-NL" b="1"/>
          </a:p>
        </p:txBody>
      </p:sp>
      <p:sp>
        <p:nvSpPr>
          <p:cNvPr id="3" name="Ondertitel 2">
            <a:extLst>
              <a:ext uri="{FF2B5EF4-FFF2-40B4-BE49-F238E27FC236}">
                <a16:creationId xmlns:a16="http://schemas.microsoft.com/office/drawing/2014/main" id="{5161FB73-B94B-0674-3B7E-237AEE1BE529}"/>
              </a:ext>
            </a:extLst>
          </p:cNvPr>
          <p:cNvSpPr>
            <a:spLocks noGrp="1"/>
          </p:cNvSpPr>
          <p:nvPr>
            <p:ph type="subTitle" idx="1"/>
          </p:nvPr>
        </p:nvSpPr>
        <p:spPr>
          <a:xfrm>
            <a:off x="563961" y="1005840"/>
            <a:ext cx="4809435" cy="475316"/>
          </a:xfrm>
        </p:spPr>
        <p:txBody>
          <a:bodyPr vert="horz" lIns="0" tIns="0" rIns="182880" bIns="0" rtlCol="0" anchor="t">
            <a:normAutofit/>
          </a:bodyPr>
          <a:lstStyle/>
          <a:p>
            <a:r>
              <a:rPr lang="nl-NL" sz="2400" b="1" i="1"/>
              <a:t>Resultaten binnen MN 2026. </a:t>
            </a:r>
          </a:p>
        </p:txBody>
      </p:sp>
      <p:graphicFrame>
        <p:nvGraphicFramePr>
          <p:cNvPr id="6" name="Tijdelijke aanduiding voor inhoud 3">
            <a:extLst>
              <a:ext uri="{FF2B5EF4-FFF2-40B4-BE49-F238E27FC236}">
                <a16:creationId xmlns:a16="http://schemas.microsoft.com/office/drawing/2014/main" id="{708CCF8E-63C3-234C-9F90-664B033E9B45}"/>
              </a:ext>
            </a:extLst>
          </p:cNvPr>
          <p:cNvGraphicFramePr>
            <a:graphicFrameLocks noGrp="1"/>
          </p:cNvGraphicFramePr>
          <p:nvPr>
            <p:ph sz="quarter" idx="13"/>
            <p:extLst>
              <p:ext uri="{D42A27DB-BD31-4B8C-83A1-F6EECF244321}">
                <p14:modId xmlns:p14="http://schemas.microsoft.com/office/powerpoint/2010/main" val="1804649799"/>
              </p:ext>
            </p:extLst>
          </p:nvPr>
        </p:nvGraphicFramePr>
        <p:xfrm>
          <a:off x="597412" y="1727200"/>
          <a:ext cx="11171238" cy="40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3" hidden="1">
            <a:extLst>
              <a:ext uri="{FF2B5EF4-FFF2-40B4-BE49-F238E27FC236}">
                <a16:creationId xmlns:a16="http://schemas.microsoft.com/office/drawing/2014/main" id="{2EEF72DC-D6C4-C37F-88E3-7C15DE96EEBA}"/>
              </a:ext>
            </a:extLst>
          </p:cNvPr>
          <p:cNvSpPr>
            <a:spLocks noGrp="1"/>
          </p:cNvSpPr>
          <p:nvPr>
            <p:ph type="sldNum" sz="quarter" idx="4294967295"/>
          </p:nvPr>
        </p:nvSpPr>
        <p:spPr>
          <a:xfrm>
            <a:off x="11696700" y="6403975"/>
            <a:ext cx="495300" cy="187325"/>
          </a:xfrm>
        </p:spPr>
        <p:txBody>
          <a:bodyPr/>
          <a:lstStyle/>
          <a:p>
            <a:pPr>
              <a:spcAft>
                <a:spcPts val="600"/>
              </a:spcAft>
            </a:pPr>
            <a:fld id="{DDD2A080-DA64-4F5C-9131-47EB793B4410}" type="slidenum">
              <a:rPr lang="en-GB" noProof="0" smtClean="0"/>
              <a:pPr>
                <a:spcAft>
                  <a:spcPts val="600"/>
                </a:spcAft>
              </a:pPr>
              <a:t>19</a:t>
            </a:fld>
            <a:endParaRPr lang="en-GB" noProof="0"/>
          </a:p>
        </p:txBody>
      </p:sp>
    </p:spTree>
    <p:extLst>
      <p:ext uri="{BB962C8B-B14F-4D97-AF65-F5344CB8AC3E}">
        <p14:creationId xmlns:p14="http://schemas.microsoft.com/office/powerpoint/2010/main" val="158828000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6D56D966-EFFD-7AE3-5E60-CB039467C272}"/>
              </a:ext>
            </a:extLst>
          </p:cNvPr>
          <p:cNvSpPr>
            <a:spLocks noGrp="1"/>
          </p:cNvSpPr>
          <p:nvPr>
            <p:ph type="body" sz="quarter" idx="10"/>
          </p:nvPr>
        </p:nvSpPr>
        <p:spPr/>
        <p:txBody>
          <a:bodyPr/>
          <a:lstStyle/>
          <a:p>
            <a:r>
              <a:rPr lang="nl-NL" sz="4400"/>
              <a:t>Inhoud</a:t>
            </a:r>
          </a:p>
        </p:txBody>
      </p:sp>
      <p:sp>
        <p:nvSpPr>
          <p:cNvPr id="7" name="Tijdelijke aanduiding voor tekst 6">
            <a:extLst>
              <a:ext uri="{FF2B5EF4-FFF2-40B4-BE49-F238E27FC236}">
                <a16:creationId xmlns:a16="http://schemas.microsoft.com/office/drawing/2014/main" id="{04F9D9D6-32D2-AA38-F518-FD76D8E444EB}"/>
              </a:ext>
            </a:extLst>
          </p:cNvPr>
          <p:cNvSpPr>
            <a:spLocks noGrp="1"/>
          </p:cNvSpPr>
          <p:nvPr>
            <p:ph type="body" sz="quarter" idx="11"/>
          </p:nvPr>
        </p:nvSpPr>
        <p:spPr/>
        <p:txBody>
          <a:bodyPr vert="horz" lIns="91440" tIns="45720" rIns="91440" bIns="45720" rtlCol="0" anchor="t">
            <a:normAutofit/>
          </a:bodyPr>
          <a:lstStyle/>
          <a:p>
            <a:r>
              <a:rPr lang="nl-NL" sz="2000" b="1" dirty="0"/>
              <a:t>Macro beeld  </a:t>
            </a:r>
            <a:r>
              <a:rPr lang="nl-NL" sz="2000" dirty="0"/>
              <a:t>Nederland: terugblik afgelopen jaren, beeld nu en vooruitblik</a:t>
            </a:r>
          </a:p>
          <a:p>
            <a:r>
              <a:rPr lang="nl-NL" sz="2000" dirty="0"/>
              <a:t>Economisch beeld voor </a:t>
            </a:r>
            <a:r>
              <a:rPr lang="nl-NL" sz="2000" b="1" dirty="0"/>
              <a:t>ondernemers</a:t>
            </a:r>
          </a:p>
          <a:p>
            <a:r>
              <a:rPr lang="nl-NL" sz="2000" b="1" dirty="0"/>
              <a:t>Inzet</a:t>
            </a:r>
            <a:r>
              <a:rPr lang="nl-NL" sz="2000" dirty="0"/>
              <a:t> MN ‘26) en komende jaren (o.a. verkiezingen). </a:t>
            </a:r>
            <a:endParaRPr lang="nl-NL" dirty="0"/>
          </a:p>
        </p:txBody>
      </p:sp>
    </p:spTree>
    <p:extLst>
      <p:ext uri="{BB962C8B-B14F-4D97-AF65-F5344CB8AC3E}">
        <p14:creationId xmlns:p14="http://schemas.microsoft.com/office/powerpoint/2010/main" val="541118820"/>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C8C0A-EF8B-4A9E-11EE-8D2EC1ACB66B}"/>
              </a:ext>
            </a:extLst>
          </p:cNvPr>
          <p:cNvSpPr>
            <a:spLocks noGrp="1"/>
          </p:cNvSpPr>
          <p:nvPr>
            <p:ph type="title"/>
          </p:nvPr>
        </p:nvSpPr>
        <p:spPr>
          <a:xfrm>
            <a:off x="838200" y="365125"/>
            <a:ext cx="10515600" cy="1325563"/>
          </a:xfrm>
        </p:spPr>
        <p:txBody>
          <a:bodyPr anchor="ctr">
            <a:normAutofit/>
          </a:bodyPr>
          <a:lstStyle/>
          <a:p>
            <a:r>
              <a:rPr lang="en-US" sz="3200" b="1">
                <a:solidFill>
                  <a:schemeClr val="accent1"/>
                </a:solidFill>
              </a:rPr>
              <a:t>LT: </a:t>
            </a:r>
            <a:r>
              <a:rPr lang="en-US" sz="3200" b="1" err="1">
                <a:solidFill>
                  <a:schemeClr val="accent1"/>
                </a:solidFill>
              </a:rPr>
              <a:t>niew</a:t>
            </a:r>
            <a:r>
              <a:rPr lang="en-US" sz="3200" b="1">
                <a:solidFill>
                  <a:schemeClr val="accent1"/>
                </a:solidFill>
              </a:rPr>
              <a:t> </a:t>
            </a:r>
            <a:r>
              <a:rPr lang="en-US" sz="3200" b="1" err="1">
                <a:solidFill>
                  <a:schemeClr val="accent1"/>
                </a:solidFill>
              </a:rPr>
              <a:t>kabinet</a:t>
            </a:r>
            <a:r>
              <a:rPr lang="en-US" sz="3200" b="1">
                <a:solidFill>
                  <a:schemeClr val="accent1"/>
                </a:solidFill>
              </a:rPr>
              <a:t>: </a:t>
            </a:r>
            <a:r>
              <a:rPr lang="en-US" sz="3200" b="1" err="1">
                <a:solidFill>
                  <a:schemeClr val="accent1"/>
                </a:solidFill>
              </a:rPr>
              <a:t>werk</a:t>
            </a:r>
            <a:r>
              <a:rPr lang="en-US" sz="3200" b="1">
                <a:solidFill>
                  <a:schemeClr val="accent1"/>
                </a:solidFill>
              </a:rPr>
              <a:t> aan </a:t>
            </a:r>
            <a:r>
              <a:rPr lang="en-US" sz="3200" b="1" err="1">
                <a:solidFill>
                  <a:schemeClr val="accent1"/>
                </a:solidFill>
              </a:rPr>
              <a:t>investeringsagenda</a:t>
            </a:r>
            <a:r>
              <a:rPr lang="en-US" sz="3200" b="1">
                <a:solidFill>
                  <a:schemeClr val="accent1"/>
                </a:solidFill>
              </a:rPr>
              <a:t>! </a:t>
            </a:r>
            <a:endParaRPr lang="nl-NL" sz="3200" b="1">
              <a:solidFill>
                <a:schemeClr val="accent1"/>
              </a:solidFill>
            </a:endParaRPr>
          </a:p>
        </p:txBody>
      </p:sp>
      <p:graphicFrame>
        <p:nvGraphicFramePr>
          <p:cNvPr id="7" name="Tijdelijke aanduiding voor inhoud 2">
            <a:extLst>
              <a:ext uri="{FF2B5EF4-FFF2-40B4-BE49-F238E27FC236}">
                <a16:creationId xmlns:a16="http://schemas.microsoft.com/office/drawing/2014/main" id="{C3D07A72-3C56-DFC1-E568-947FEA43AC7E}"/>
              </a:ext>
            </a:extLst>
          </p:cNvPr>
          <p:cNvGraphicFramePr>
            <a:graphicFrameLocks noGrp="1"/>
          </p:cNvGraphicFramePr>
          <p:nvPr>
            <p:ph idx="1"/>
            <p:extLst>
              <p:ext uri="{D42A27DB-BD31-4B8C-83A1-F6EECF244321}">
                <p14:modId xmlns:p14="http://schemas.microsoft.com/office/powerpoint/2010/main" val="3387168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603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85BD2-299B-43B6-5880-8AE1620C10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ECCC807-A68A-3419-F741-2B2F4563C09A}"/>
              </a:ext>
            </a:extLst>
          </p:cNvPr>
          <p:cNvSpPr>
            <a:spLocks noGrp="1"/>
          </p:cNvSpPr>
          <p:nvPr>
            <p:ph type="ctrTitle"/>
          </p:nvPr>
        </p:nvSpPr>
        <p:spPr>
          <a:xfrm>
            <a:off x="580348" y="253999"/>
            <a:ext cx="7467949" cy="635936"/>
          </a:xfrm>
        </p:spPr>
        <p:txBody>
          <a:bodyPr anchor="b">
            <a:normAutofit/>
          </a:bodyPr>
          <a:lstStyle/>
          <a:p>
            <a:r>
              <a:rPr lang="nl-NL" sz="2200" b="1"/>
              <a:t>Hoort investeringsagenda bij. Hoe te betalen? </a:t>
            </a:r>
          </a:p>
        </p:txBody>
      </p:sp>
      <p:sp>
        <p:nvSpPr>
          <p:cNvPr id="3" name="Ondertitel 2">
            <a:extLst>
              <a:ext uri="{FF2B5EF4-FFF2-40B4-BE49-F238E27FC236}">
                <a16:creationId xmlns:a16="http://schemas.microsoft.com/office/drawing/2014/main" id="{FBAC841F-F156-F985-0558-310D7B4E20D4}"/>
              </a:ext>
            </a:extLst>
          </p:cNvPr>
          <p:cNvSpPr>
            <a:spLocks noGrp="1"/>
          </p:cNvSpPr>
          <p:nvPr>
            <p:ph type="subTitle" idx="1"/>
          </p:nvPr>
        </p:nvSpPr>
        <p:spPr>
          <a:xfrm>
            <a:off x="580348" y="1068402"/>
            <a:ext cx="4809435" cy="412753"/>
          </a:xfrm>
        </p:spPr>
        <p:txBody>
          <a:bodyPr>
            <a:normAutofit/>
          </a:bodyPr>
          <a:lstStyle/>
          <a:p>
            <a:r>
              <a:rPr lang="nl-NL" sz="2000" b="1"/>
              <a:t>Drie financieringsbronnen</a:t>
            </a:r>
          </a:p>
        </p:txBody>
      </p:sp>
      <p:sp>
        <p:nvSpPr>
          <p:cNvPr id="15" name="Slide Number Placeholder 3" hidden="1">
            <a:extLst>
              <a:ext uri="{FF2B5EF4-FFF2-40B4-BE49-F238E27FC236}">
                <a16:creationId xmlns:a16="http://schemas.microsoft.com/office/drawing/2014/main" id="{DC826F02-A8F2-2C32-79BB-D3F8CF038E8A}"/>
              </a:ext>
            </a:extLst>
          </p:cNvPr>
          <p:cNvSpPr>
            <a:spLocks noGrp="1"/>
          </p:cNvSpPr>
          <p:nvPr>
            <p:ph type="sldNum" sz="quarter" idx="4294967295"/>
          </p:nvPr>
        </p:nvSpPr>
        <p:spPr>
          <a:xfrm>
            <a:off x="11696700" y="6403975"/>
            <a:ext cx="495300" cy="187325"/>
          </a:xfrm>
        </p:spPr>
        <p:txBody>
          <a:bodyPr/>
          <a:lstStyle/>
          <a:p>
            <a:pPr>
              <a:spcAft>
                <a:spcPts val="600"/>
              </a:spcAft>
            </a:pPr>
            <a:fld id="{DDD2A080-DA64-4F5C-9131-47EB793B4410}" type="slidenum">
              <a:rPr lang="en-GB" noProof="0" smtClean="0"/>
              <a:pPr>
                <a:spcAft>
                  <a:spcPts val="600"/>
                </a:spcAft>
              </a:pPr>
              <a:t>21</a:t>
            </a:fld>
            <a:endParaRPr lang="en-GB" noProof="0"/>
          </a:p>
        </p:txBody>
      </p:sp>
      <p:graphicFrame>
        <p:nvGraphicFramePr>
          <p:cNvPr id="6" name="Tijdelijke aanduiding voor inhoud 3">
            <a:extLst>
              <a:ext uri="{FF2B5EF4-FFF2-40B4-BE49-F238E27FC236}">
                <a16:creationId xmlns:a16="http://schemas.microsoft.com/office/drawing/2014/main" id="{23507722-C189-3D3C-AE6C-F5223D1EBB86}"/>
              </a:ext>
            </a:extLst>
          </p:cNvPr>
          <p:cNvGraphicFramePr>
            <a:graphicFrameLocks noGrp="1"/>
          </p:cNvGraphicFramePr>
          <p:nvPr>
            <p:ph sz="quarter" idx="13"/>
            <p:extLst>
              <p:ext uri="{D42A27DB-BD31-4B8C-83A1-F6EECF244321}">
                <p14:modId xmlns:p14="http://schemas.microsoft.com/office/powerpoint/2010/main" val="3837818310"/>
              </p:ext>
            </p:extLst>
          </p:nvPr>
        </p:nvGraphicFramePr>
        <p:xfrm>
          <a:off x="596639" y="1727201"/>
          <a:ext cx="11172018" cy="406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327100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F22B7-18B8-0C18-B153-BF911862F1B5}"/>
            </a:ext>
          </a:extLst>
        </p:cNvPr>
        <p:cNvGrpSpPr/>
        <p:nvPr/>
      </p:nvGrpSpPr>
      <p:grpSpPr>
        <a:xfrm>
          <a:off x="0" y="0"/>
          <a:ext cx="0" cy="0"/>
          <a:chOff x="0" y="0"/>
          <a:chExt cx="0" cy="0"/>
        </a:xfrm>
      </p:grpSpPr>
      <p:pic>
        <p:nvPicPr>
          <p:cNvPr id="10" name="Tijdelijke aanduiding voor afbeelding 9" descr="Afbeelding met gebouw, hemel, Commercieel gebouw, toren&#10;&#10;Automatisch gegenereerde beschrijving">
            <a:extLst>
              <a:ext uri="{FF2B5EF4-FFF2-40B4-BE49-F238E27FC236}">
                <a16:creationId xmlns:a16="http://schemas.microsoft.com/office/drawing/2014/main" id="{29BFBC7A-E986-559F-7EC7-926F2DF186BB}"/>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l="19676" r="19676"/>
          <a:stretch/>
        </p:blipFill>
        <p:spPr/>
      </p:pic>
      <p:sp>
        <p:nvSpPr>
          <p:cNvPr id="8" name="Tijdelijke aanduiding voor tekst 7">
            <a:extLst>
              <a:ext uri="{FF2B5EF4-FFF2-40B4-BE49-F238E27FC236}">
                <a16:creationId xmlns:a16="http://schemas.microsoft.com/office/drawing/2014/main" id="{5C3C7E62-A47C-BA85-E405-A1C0EC2033E3}"/>
              </a:ext>
            </a:extLst>
          </p:cNvPr>
          <p:cNvSpPr>
            <a:spLocks noGrp="1"/>
          </p:cNvSpPr>
          <p:nvPr>
            <p:ph type="body" sz="quarter" idx="11"/>
          </p:nvPr>
        </p:nvSpPr>
        <p:spPr/>
        <p:txBody>
          <a:bodyPr/>
          <a:lstStyle/>
          <a:p>
            <a:r>
              <a:rPr lang="nl-NL"/>
              <a:t> I</a:t>
            </a:r>
          </a:p>
        </p:txBody>
      </p:sp>
      <p:sp>
        <p:nvSpPr>
          <p:cNvPr id="6" name="Titel 5">
            <a:extLst>
              <a:ext uri="{FF2B5EF4-FFF2-40B4-BE49-F238E27FC236}">
                <a16:creationId xmlns:a16="http://schemas.microsoft.com/office/drawing/2014/main" id="{67CEB2CA-F68C-BB07-376D-3DB06DE3247E}"/>
              </a:ext>
            </a:extLst>
          </p:cNvPr>
          <p:cNvSpPr>
            <a:spLocks noGrp="1"/>
          </p:cNvSpPr>
          <p:nvPr>
            <p:ph type="ctrTitle"/>
          </p:nvPr>
        </p:nvSpPr>
        <p:spPr/>
        <p:txBody>
          <a:bodyPr>
            <a:normAutofit fontScale="90000"/>
          </a:bodyPr>
          <a:lstStyle/>
          <a:p>
            <a:r>
              <a:rPr lang="nl-NL" dirty="0"/>
              <a:t>Economisch beeld NL en internationaal</a:t>
            </a:r>
          </a:p>
        </p:txBody>
      </p:sp>
      <p:sp>
        <p:nvSpPr>
          <p:cNvPr id="7" name="Ondertitel 6">
            <a:extLst>
              <a:ext uri="{FF2B5EF4-FFF2-40B4-BE49-F238E27FC236}">
                <a16:creationId xmlns:a16="http://schemas.microsoft.com/office/drawing/2014/main" id="{78090FBC-49CB-5C72-AA06-54CDD74CD182}"/>
              </a:ext>
            </a:extLst>
          </p:cNvPr>
          <p:cNvSpPr>
            <a:spLocks noGrp="1"/>
          </p:cNvSpPr>
          <p:nvPr>
            <p:ph type="subTitle" idx="1"/>
          </p:nvPr>
        </p:nvSpPr>
        <p:spPr/>
        <p:txBody>
          <a:bodyPr>
            <a:normAutofit/>
          </a:bodyPr>
          <a:lstStyle/>
          <a:p>
            <a:r>
              <a:rPr lang="nl-NL" sz="2000" b="1">
                <a:solidFill>
                  <a:schemeClr val="accent3"/>
                </a:solidFill>
              </a:rPr>
              <a:t>Goede basis maar ook stagnatie  </a:t>
            </a:r>
          </a:p>
        </p:txBody>
      </p:sp>
    </p:spTree>
    <p:extLst>
      <p:ext uri="{BB962C8B-B14F-4D97-AF65-F5344CB8AC3E}">
        <p14:creationId xmlns:p14="http://schemas.microsoft.com/office/powerpoint/2010/main" val="77856850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4F42651-FBD6-6E19-9DBE-C752501A0843}"/>
              </a:ext>
            </a:extLst>
          </p:cNvPr>
          <p:cNvSpPr>
            <a:spLocks noGrp="1"/>
          </p:cNvSpPr>
          <p:nvPr>
            <p:ph idx="1"/>
          </p:nvPr>
        </p:nvSpPr>
        <p:spPr>
          <a:xfrm>
            <a:off x="130154" y="2166091"/>
            <a:ext cx="3608927" cy="3483271"/>
          </a:xfrm>
        </p:spPr>
        <p:txBody>
          <a:bodyPr numCol="1">
            <a:normAutofit/>
          </a:bodyPr>
          <a:lstStyle/>
          <a:p>
            <a:r>
              <a:rPr lang="nl-NL" sz="1600" dirty="0"/>
              <a:t>Inkomen per hoofd van de bevolking is snel toegenomen sinds WOII</a:t>
            </a:r>
          </a:p>
          <a:p>
            <a:r>
              <a:rPr lang="nl-NL" sz="1600" dirty="0"/>
              <a:t>Transformatie van agrarische, via industriële naar een diensteneconomie</a:t>
            </a:r>
          </a:p>
          <a:p>
            <a:r>
              <a:rPr lang="nl-NL" sz="1600" dirty="0"/>
              <a:t>Internationaal een van de welvarendste landen (12</a:t>
            </a:r>
            <a:r>
              <a:rPr lang="nl-NL" sz="1600" baseline="30000" dirty="0"/>
              <a:t>e</a:t>
            </a:r>
            <a:r>
              <a:rPr lang="nl-NL" sz="1600" dirty="0"/>
              <a:t>) </a:t>
            </a:r>
          </a:p>
          <a:p>
            <a:r>
              <a:rPr lang="nl-NL" sz="1600" dirty="0"/>
              <a:t>Open economie gericht op handel met buitenland</a:t>
            </a:r>
          </a:p>
          <a:p>
            <a:r>
              <a:rPr lang="nl-NL" sz="1600" dirty="0"/>
              <a:t>Ook brede en gelijkmatig verdeelde welvaart 	</a:t>
            </a:r>
          </a:p>
        </p:txBody>
      </p:sp>
      <p:sp>
        <p:nvSpPr>
          <p:cNvPr id="3" name="Titel 2">
            <a:extLst>
              <a:ext uri="{FF2B5EF4-FFF2-40B4-BE49-F238E27FC236}">
                <a16:creationId xmlns:a16="http://schemas.microsoft.com/office/drawing/2014/main" id="{54AA7213-DDC8-11EB-0A8A-E04B2DBBC700}"/>
              </a:ext>
            </a:extLst>
          </p:cNvPr>
          <p:cNvSpPr>
            <a:spLocks noGrp="1"/>
          </p:cNvSpPr>
          <p:nvPr>
            <p:ph type="title"/>
          </p:nvPr>
        </p:nvSpPr>
        <p:spPr>
          <a:xfrm>
            <a:off x="610015" y="810760"/>
            <a:ext cx="10923588" cy="948047"/>
          </a:xfrm>
        </p:spPr>
        <p:txBody>
          <a:bodyPr>
            <a:normAutofit fontScale="90000"/>
          </a:bodyPr>
          <a:lstStyle/>
          <a:p>
            <a:r>
              <a:rPr lang="nl-NL">
                <a:solidFill>
                  <a:schemeClr val="accent1"/>
                </a:solidFill>
              </a:rPr>
              <a:t>Terugblik: NL economie heeft een sterke basis</a:t>
            </a:r>
          </a:p>
        </p:txBody>
      </p:sp>
      <p:sp>
        <p:nvSpPr>
          <p:cNvPr id="6" name="Tijdelijke aanduiding voor dianummer 5">
            <a:extLst>
              <a:ext uri="{FF2B5EF4-FFF2-40B4-BE49-F238E27FC236}">
                <a16:creationId xmlns:a16="http://schemas.microsoft.com/office/drawing/2014/main" id="{228011DD-6EA8-A68E-68B6-4CC61179C2F2}"/>
              </a:ext>
            </a:extLst>
          </p:cNvPr>
          <p:cNvSpPr>
            <a:spLocks noGrp="1"/>
          </p:cNvSpPr>
          <p:nvPr>
            <p:ph type="sldNum" sz="quarter" idx="12"/>
          </p:nvPr>
        </p:nvSpPr>
        <p:spPr/>
        <p:txBody>
          <a:bodyPr/>
          <a:lstStyle/>
          <a:p>
            <a:fld id="{10A0A6AF-03C5-477E-939A-E28F7E7F05EA}" type="slidenum">
              <a:rPr lang="nl-NL" smtClean="0"/>
              <a:pPr/>
              <a:t>4</a:t>
            </a:fld>
            <a:endParaRPr lang="nl-NL"/>
          </a:p>
        </p:txBody>
      </p:sp>
      <p:sp>
        <p:nvSpPr>
          <p:cNvPr id="7" name="Date Placeholder 3">
            <a:extLst>
              <a:ext uri="{FF2B5EF4-FFF2-40B4-BE49-F238E27FC236}">
                <a16:creationId xmlns:a16="http://schemas.microsoft.com/office/drawing/2014/main" id="{3D5534D8-F226-E435-D1BE-7D7A235DD3BE}"/>
              </a:ext>
            </a:extLst>
          </p:cNvPr>
          <p:cNvSpPr txBox="1">
            <a:spLocks/>
          </p:cNvSpPr>
          <p:nvPr/>
        </p:nvSpPr>
        <p:spPr>
          <a:xfrm>
            <a:off x="737525" y="6320205"/>
            <a:ext cx="5815674" cy="664220"/>
          </a:xfrm>
          <a:prstGeom prst="rect">
            <a:avLst/>
          </a:prstGeom>
        </p:spPr>
        <p:txBody>
          <a:bodyPr vert="horz" lIns="91440" tIns="0" rIns="91440" bIns="45720" rtlCol="0" anchor="t" anchorCtr="0"/>
          <a:lstStyle>
            <a:defPPr>
              <a:defRPr lang="nl-NL"/>
            </a:defPPr>
            <a:lvl1pPr marL="0" algn="l" defTabSz="914400" rtl="0" eaLnBrk="1" latinLnBrk="0" hangingPunct="1">
              <a:defRPr sz="105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Bron: CPB, 2023. De Nederlandse economie in historisch perspectief; World Bank</a:t>
            </a:r>
            <a:br>
              <a:rPr lang="nl-NL"/>
            </a:br>
            <a:r>
              <a:rPr lang="nl-NL"/>
              <a:t>*Omvat de 12 rijkste landen in bbp per capita + Japan, China, de EU en het wereldwijd gemiddelde</a:t>
            </a:r>
          </a:p>
        </p:txBody>
      </p:sp>
      <p:pic>
        <p:nvPicPr>
          <p:cNvPr id="10" name="Afbeelding 9">
            <a:extLst>
              <a:ext uri="{FF2B5EF4-FFF2-40B4-BE49-F238E27FC236}">
                <a16:creationId xmlns:a16="http://schemas.microsoft.com/office/drawing/2014/main" id="{2C6FAD42-CB7D-8396-8D44-EBC1DE417A3D}"/>
              </a:ext>
            </a:extLst>
          </p:cNvPr>
          <p:cNvPicPr>
            <a:picLocks noChangeAspect="1"/>
          </p:cNvPicPr>
          <p:nvPr/>
        </p:nvPicPr>
        <p:blipFill>
          <a:blip r:embed="rId3"/>
          <a:stretch>
            <a:fillRect/>
          </a:stretch>
        </p:blipFill>
        <p:spPr>
          <a:xfrm>
            <a:off x="4146700" y="2299570"/>
            <a:ext cx="3704418" cy="3813016"/>
          </a:xfrm>
          <a:prstGeom prst="rect">
            <a:avLst/>
          </a:prstGeom>
        </p:spPr>
      </p:pic>
      <p:graphicFrame>
        <p:nvGraphicFramePr>
          <p:cNvPr id="5" name="Grafiek 4">
            <a:extLst>
              <a:ext uri="{FF2B5EF4-FFF2-40B4-BE49-F238E27FC236}">
                <a16:creationId xmlns:a16="http://schemas.microsoft.com/office/drawing/2014/main" id="{19BDB275-D400-E9F7-7B0E-9CDC311D21E7}"/>
              </a:ext>
            </a:extLst>
          </p:cNvPr>
          <p:cNvGraphicFramePr>
            <a:graphicFrameLocks/>
          </p:cNvGraphicFramePr>
          <p:nvPr/>
        </p:nvGraphicFramePr>
        <p:xfrm>
          <a:off x="7786891" y="2000560"/>
          <a:ext cx="4405109" cy="44341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jdelijke aanduiding voor inhoud 1">
            <a:extLst>
              <a:ext uri="{FF2B5EF4-FFF2-40B4-BE49-F238E27FC236}">
                <a16:creationId xmlns:a16="http://schemas.microsoft.com/office/drawing/2014/main" id="{C5907657-F632-D58B-2115-C9CBCB932A2E}"/>
              </a:ext>
            </a:extLst>
          </p:cNvPr>
          <p:cNvSpPr txBox="1">
            <a:spLocks/>
          </p:cNvSpPr>
          <p:nvPr/>
        </p:nvSpPr>
        <p:spPr>
          <a:xfrm>
            <a:off x="9663545" y="3750270"/>
            <a:ext cx="997528" cy="512719"/>
          </a:xfrm>
          <a:prstGeom prst="rect">
            <a:avLst/>
          </a:prstGeom>
        </p:spPr>
        <p:txBody>
          <a:bodyPr vert="horz" lIns="91440" tIns="45720" rIns="91440" bIns="45720" numCol="1" spcCol="46800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None/>
            </a:pPr>
            <a:r>
              <a:rPr lang="nl-NL" b="1"/>
              <a:t>12e</a:t>
            </a:r>
          </a:p>
        </p:txBody>
      </p:sp>
      <p:cxnSp>
        <p:nvCxnSpPr>
          <p:cNvPr id="9" name="Rechte verbindingslijn met pijl 8">
            <a:extLst>
              <a:ext uri="{FF2B5EF4-FFF2-40B4-BE49-F238E27FC236}">
                <a16:creationId xmlns:a16="http://schemas.microsoft.com/office/drawing/2014/main" id="{2F38A6B9-0F53-5BD0-2476-7AE992E5C522}"/>
              </a:ext>
            </a:extLst>
          </p:cNvPr>
          <p:cNvCxnSpPr>
            <a:cxnSpLocks/>
          </p:cNvCxnSpPr>
          <p:nvPr/>
        </p:nvCxnSpPr>
        <p:spPr>
          <a:xfrm>
            <a:off x="9081655" y="3958980"/>
            <a:ext cx="5818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726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B3148-484B-82F7-C23A-7B0BB1BDBAC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4BC5664-3FB1-92D2-A423-7B4F7F7502D0}"/>
              </a:ext>
            </a:extLst>
          </p:cNvPr>
          <p:cNvSpPr txBox="1">
            <a:spLocks noGrp="1"/>
          </p:cNvSpPr>
          <p:nvPr>
            <p:ph type="ctrTitle"/>
          </p:nvPr>
        </p:nvSpPr>
        <p:spPr>
          <a:xfrm>
            <a:off x="256266" y="253999"/>
            <a:ext cx="10974004" cy="635936"/>
          </a:xfrm>
        </p:spPr>
        <p:txBody>
          <a:bodyPr vert="horz" lIns="0" tIns="12700" rIns="0" bIns="0" rtlCol="0" anchor="b">
            <a:normAutofit/>
          </a:bodyPr>
          <a:lstStyle/>
          <a:p>
            <a:pPr marL="12700"/>
            <a:r>
              <a:rPr lang="nl-NL" sz="2800" b="1" dirty="0"/>
              <a:t>Maar ook al langer tekenen van verval …(bron: Rabobank)</a:t>
            </a:r>
          </a:p>
        </p:txBody>
      </p:sp>
      <p:sp>
        <p:nvSpPr>
          <p:cNvPr id="11" name="Subtitle 3">
            <a:extLst>
              <a:ext uri="{FF2B5EF4-FFF2-40B4-BE49-F238E27FC236}">
                <a16:creationId xmlns:a16="http://schemas.microsoft.com/office/drawing/2014/main" id="{6844CD73-7701-8DB5-7F69-0BBDD385906A}"/>
              </a:ext>
            </a:extLst>
          </p:cNvPr>
          <p:cNvSpPr>
            <a:spLocks noGrp="1"/>
          </p:cNvSpPr>
          <p:nvPr>
            <p:ph type="subTitle" idx="1"/>
          </p:nvPr>
        </p:nvSpPr>
        <p:spPr>
          <a:xfrm>
            <a:off x="165537" y="1013723"/>
            <a:ext cx="11064731" cy="475316"/>
          </a:xfrm>
        </p:spPr>
        <p:txBody>
          <a:bodyPr>
            <a:normAutofit/>
          </a:bodyPr>
          <a:lstStyle/>
          <a:p>
            <a:r>
              <a:rPr lang="en-US" sz="2400" b="1" dirty="0"/>
              <a:t>We </a:t>
            </a:r>
            <a:r>
              <a:rPr lang="en-US" sz="2400" b="1" dirty="0" err="1"/>
              <a:t>groeien</a:t>
            </a:r>
            <a:r>
              <a:rPr lang="en-US" sz="2400" b="1" dirty="0"/>
              <a:t> door </a:t>
            </a:r>
            <a:r>
              <a:rPr lang="en-US" sz="2400" b="1" dirty="0" err="1"/>
              <a:t>meer</a:t>
            </a:r>
            <a:r>
              <a:rPr lang="en-US" sz="2400" b="1" dirty="0"/>
              <a:t> te </a:t>
            </a:r>
            <a:r>
              <a:rPr lang="en-US" sz="2400" b="1" dirty="0" err="1"/>
              <a:t>werken</a:t>
            </a:r>
            <a:r>
              <a:rPr lang="en-US" sz="2400" b="1" dirty="0"/>
              <a:t>, </a:t>
            </a:r>
            <a:r>
              <a:rPr lang="en-US" sz="2400" b="1" dirty="0" err="1"/>
              <a:t>niet</a:t>
            </a:r>
            <a:r>
              <a:rPr lang="en-US" sz="2400" b="1" dirty="0"/>
              <a:t> slimmer</a:t>
            </a:r>
          </a:p>
        </p:txBody>
      </p:sp>
      <p:sp>
        <p:nvSpPr>
          <p:cNvPr id="13" name="Content Placeholder 4">
            <a:extLst>
              <a:ext uri="{FF2B5EF4-FFF2-40B4-BE49-F238E27FC236}">
                <a16:creationId xmlns:a16="http://schemas.microsoft.com/office/drawing/2014/main" id="{01D504AB-63B3-7C45-7881-B95F6FA1B433}"/>
              </a:ext>
            </a:extLst>
          </p:cNvPr>
          <p:cNvSpPr>
            <a:spLocks noGrp="1"/>
          </p:cNvSpPr>
          <p:nvPr>
            <p:ph sz="quarter" idx="13"/>
          </p:nvPr>
        </p:nvSpPr>
        <p:spPr>
          <a:xfrm>
            <a:off x="6420833" y="1727201"/>
            <a:ext cx="4809435" cy="4011874"/>
          </a:xfrm>
        </p:spPr>
        <p:txBody>
          <a:bodyPr>
            <a:noAutofit/>
          </a:bodyPr>
          <a:lstStyle/>
          <a:p>
            <a:pPr marL="285750" indent="-285750">
              <a:buFont typeface="Arial" panose="020B0604020202020204" pitchFamily="34" charset="0"/>
              <a:buChar char="•"/>
            </a:pPr>
            <a:r>
              <a:rPr lang="en-US" sz="2000" b="1" dirty="0" err="1"/>
              <a:t>Economische</a:t>
            </a:r>
            <a:r>
              <a:rPr lang="en-US" sz="2000" b="1" dirty="0"/>
              <a:t> </a:t>
            </a:r>
            <a:r>
              <a:rPr lang="en-US" sz="2000" b="1" dirty="0" err="1"/>
              <a:t>groei</a:t>
            </a:r>
            <a:r>
              <a:rPr lang="en-US" sz="2000" b="1" dirty="0"/>
              <a:t> </a:t>
            </a:r>
            <a:r>
              <a:rPr lang="en-US" sz="2000" b="1" dirty="0" err="1"/>
              <a:t>neemt</a:t>
            </a:r>
            <a:r>
              <a:rPr lang="en-US" sz="2000" b="1" dirty="0"/>
              <a:t> </a:t>
            </a:r>
            <a:r>
              <a:rPr lang="en-US" sz="2000" b="1" dirty="0" err="1"/>
              <a:t>af</a:t>
            </a:r>
            <a:r>
              <a:rPr lang="en-US" sz="2000" b="1" dirty="0"/>
              <a:t> </a:t>
            </a:r>
            <a:r>
              <a:rPr lang="en-US" sz="2000" dirty="0"/>
              <a:t>in </a:t>
            </a:r>
            <a:r>
              <a:rPr lang="en-US" sz="2000" dirty="0" err="1"/>
              <a:t>ons</a:t>
            </a:r>
            <a:r>
              <a:rPr lang="en-US" sz="2000" dirty="0"/>
              <a:t> land lag </a:t>
            </a:r>
            <a:r>
              <a:rPr lang="en-US" sz="2000" dirty="0" err="1"/>
              <a:t>eind</a:t>
            </a:r>
            <a:r>
              <a:rPr lang="en-US" sz="2000" dirty="0"/>
              <a:t> </a:t>
            </a:r>
            <a:r>
              <a:rPr lang="en-US" sz="2000" dirty="0" err="1"/>
              <a:t>vorige</a:t>
            </a:r>
            <a:r>
              <a:rPr lang="en-US" sz="2000" dirty="0"/>
              <a:t> </a:t>
            </a:r>
            <a:r>
              <a:rPr lang="en-US" sz="2000" dirty="0" err="1"/>
              <a:t>eeuw</a:t>
            </a:r>
            <a:r>
              <a:rPr lang="en-US" sz="2000" dirty="0"/>
              <a:t> op gem. 3% p/j, </a:t>
            </a:r>
            <a:r>
              <a:rPr lang="en-US" sz="2000" dirty="0" err="1"/>
              <a:t>laatste</a:t>
            </a:r>
            <a:r>
              <a:rPr lang="en-US" sz="2000" dirty="0"/>
              <a:t> </a:t>
            </a:r>
            <a:r>
              <a:rPr lang="en-US" sz="2000" dirty="0" err="1"/>
              <a:t>jaren</a:t>
            </a:r>
            <a:r>
              <a:rPr lang="en-US" sz="2000" dirty="0"/>
              <a:t> op 1 a 2% per </a:t>
            </a:r>
            <a:r>
              <a:rPr lang="en-US" sz="2000" dirty="0" err="1"/>
              <a:t>jaar</a:t>
            </a:r>
            <a:r>
              <a:rPr lang="en-US" sz="2000" dirty="0"/>
              <a:t> . </a:t>
            </a:r>
          </a:p>
          <a:p>
            <a:pPr marL="285750" indent="-285750">
              <a:buFont typeface="Arial" panose="020B0604020202020204" pitchFamily="34" charset="0"/>
              <a:buChar char="•"/>
            </a:pPr>
            <a:r>
              <a:rPr lang="en-US" sz="2000" dirty="0" err="1"/>
              <a:t>Vooral</a:t>
            </a:r>
            <a:r>
              <a:rPr lang="en-US" sz="2000" dirty="0"/>
              <a:t> </a:t>
            </a:r>
            <a:r>
              <a:rPr lang="en-US" sz="2000" b="1" dirty="0" err="1"/>
              <a:t>toename</a:t>
            </a:r>
            <a:r>
              <a:rPr lang="en-US" sz="2000" b="1" dirty="0"/>
              <a:t> </a:t>
            </a:r>
            <a:r>
              <a:rPr lang="en-US" sz="2000" b="1" dirty="0" err="1"/>
              <a:t>productiviteit</a:t>
            </a:r>
            <a:r>
              <a:rPr lang="en-US" sz="2000" b="1" dirty="0"/>
              <a:t> </a:t>
            </a:r>
            <a:r>
              <a:rPr lang="en-US" sz="2000" b="1" dirty="0" err="1"/>
              <a:t>stagneert</a:t>
            </a:r>
            <a:r>
              <a:rPr lang="en-US" sz="2000" dirty="0"/>
              <a:t>: we </a:t>
            </a:r>
            <a:r>
              <a:rPr lang="en-US" sz="2000" dirty="0" err="1"/>
              <a:t>werken</a:t>
            </a:r>
            <a:r>
              <a:rPr lang="en-US" sz="2000" dirty="0"/>
              <a:t> </a:t>
            </a:r>
            <a:r>
              <a:rPr lang="en-US" sz="2000" dirty="0" err="1"/>
              <a:t>meer</a:t>
            </a:r>
            <a:r>
              <a:rPr lang="en-US" sz="2000" dirty="0"/>
              <a:t>, </a:t>
            </a:r>
            <a:r>
              <a:rPr lang="en-US" sz="2000" dirty="0" err="1"/>
              <a:t>niet</a:t>
            </a:r>
            <a:r>
              <a:rPr lang="en-US" sz="2000" dirty="0"/>
              <a:t> slimmer. </a:t>
            </a:r>
            <a:r>
              <a:rPr lang="en-US" sz="2000" dirty="0" err="1"/>
              <a:t>Vorig</a:t>
            </a:r>
            <a:r>
              <a:rPr lang="en-US" sz="2000" dirty="0"/>
              <a:t> </a:t>
            </a:r>
            <a:r>
              <a:rPr lang="en-US" sz="2000" dirty="0" err="1"/>
              <a:t>jaar</a:t>
            </a:r>
            <a:r>
              <a:rPr lang="en-US" sz="2000" dirty="0"/>
              <a:t> </a:t>
            </a:r>
            <a:r>
              <a:rPr lang="en-US" sz="2000" dirty="0" err="1"/>
              <a:t>zelfs</a:t>
            </a:r>
            <a:r>
              <a:rPr lang="en-US" sz="2000" dirty="0"/>
              <a:t> </a:t>
            </a:r>
            <a:r>
              <a:rPr lang="en-US" sz="2000" dirty="0" err="1"/>
              <a:t>afname</a:t>
            </a:r>
            <a:r>
              <a:rPr lang="en-US" sz="2000" dirty="0"/>
              <a:t> </a:t>
            </a:r>
            <a:r>
              <a:rPr lang="en-US" sz="2000" dirty="0" err="1"/>
              <a:t>arbeidsproductiviteit</a:t>
            </a:r>
            <a:endParaRPr lang="en-US" sz="2000" dirty="0"/>
          </a:p>
          <a:p>
            <a:pPr marL="285750" indent="-285750">
              <a:buFont typeface="Arial" panose="020B0604020202020204" pitchFamily="34" charset="0"/>
              <a:buChar char="•"/>
            </a:pPr>
            <a:r>
              <a:rPr lang="en-US" sz="2000" dirty="0"/>
              <a:t>Ons land is </a:t>
            </a:r>
            <a:r>
              <a:rPr lang="en-US" sz="2000" dirty="0" err="1"/>
              <a:t>nog</a:t>
            </a:r>
            <a:r>
              <a:rPr lang="en-US" sz="2000" dirty="0"/>
              <a:t> </a:t>
            </a:r>
            <a:r>
              <a:rPr lang="en-US" sz="2000" dirty="0" err="1"/>
              <a:t>wel</a:t>
            </a:r>
            <a:r>
              <a:rPr lang="en-US" sz="2000" dirty="0"/>
              <a:t> </a:t>
            </a:r>
            <a:r>
              <a:rPr lang="en-US" sz="2000" dirty="0" err="1"/>
              <a:t>productief</a:t>
            </a:r>
            <a:r>
              <a:rPr lang="en-US" sz="2000" dirty="0"/>
              <a:t> in </a:t>
            </a:r>
            <a:r>
              <a:rPr lang="en-US" sz="2000" b="1" dirty="0"/>
              <a:t>absolute zin (</a:t>
            </a:r>
            <a:r>
              <a:rPr lang="en-US" sz="2000" b="1" dirty="0" err="1"/>
              <a:t>niveau</a:t>
            </a:r>
            <a:r>
              <a:rPr lang="en-US" sz="2000" b="1" dirty="0"/>
              <a:t>) </a:t>
            </a:r>
            <a:r>
              <a:rPr lang="en-US" sz="2000" dirty="0"/>
              <a:t>maar we </a:t>
            </a:r>
            <a:r>
              <a:rPr lang="en-US" sz="2000" b="1" dirty="0" err="1"/>
              <a:t>vertragen</a:t>
            </a:r>
            <a:r>
              <a:rPr lang="en-US" sz="2000" dirty="0"/>
              <a:t> in </a:t>
            </a:r>
            <a:r>
              <a:rPr lang="en-US" sz="2000" dirty="0" err="1"/>
              <a:t>ontwikkeling</a:t>
            </a:r>
            <a:r>
              <a:rPr lang="en-US" sz="2000" dirty="0"/>
              <a:t>. </a:t>
            </a:r>
          </a:p>
        </p:txBody>
      </p:sp>
      <p:grpSp>
        <p:nvGrpSpPr>
          <p:cNvPr id="3" name="object 3">
            <a:extLst>
              <a:ext uri="{FF2B5EF4-FFF2-40B4-BE49-F238E27FC236}">
                <a16:creationId xmlns:a16="http://schemas.microsoft.com/office/drawing/2014/main" id="{A929C292-8548-5EC4-FCA1-D3A7AE8D170C}"/>
              </a:ext>
            </a:extLst>
          </p:cNvPr>
          <p:cNvGrpSpPr/>
          <p:nvPr/>
        </p:nvGrpSpPr>
        <p:grpSpPr>
          <a:xfrm>
            <a:off x="0" y="1732696"/>
            <a:ext cx="6032312" cy="3392217"/>
            <a:chOff x="1818122" y="2129612"/>
            <a:chExt cx="7826765" cy="4401312"/>
          </a:xfrm>
        </p:grpSpPr>
        <p:pic>
          <p:nvPicPr>
            <p:cNvPr id="4" name="object 4">
              <a:extLst>
                <a:ext uri="{FF2B5EF4-FFF2-40B4-BE49-F238E27FC236}">
                  <a16:creationId xmlns:a16="http://schemas.microsoft.com/office/drawing/2014/main" id="{C2FDDBB0-9C5D-47D3-577F-04954167D9BE}"/>
                </a:ext>
              </a:extLst>
            </p:cNvPr>
            <p:cNvPicPr/>
            <p:nvPr/>
          </p:nvPicPr>
          <p:blipFill>
            <a:blip r:embed="rId2" cstate="print"/>
            <a:stretch>
              <a:fillRect/>
            </a:stretch>
          </p:blipFill>
          <p:spPr>
            <a:xfrm>
              <a:off x="1818122" y="2129612"/>
              <a:ext cx="7826765" cy="4401312"/>
            </a:xfrm>
            <a:prstGeom prst="rect">
              <a:avLst/>
            </a:prstGeom>
          </p:spPr>
        </p:pic>
        <p:sp>
          <p:nvSpPr>
            <p:cNvPr id="5" name="object 5">
              <a:extLst>
                <a:ext uri="{FF2B5EF4-FFF2-40B4-BE49-F238E27FC236}">
                  <a16:creationId xmlns:a16="http://schemas.microsoft.com/office/drawing/2014/main" id="{02B740FE-2676-B35C-EC6B-736B9AF03211}"/>
                </a:ext>
              </a:extLst>
            </p:cNvPr>
            <p:cNvSpPr/>
            <p:nvPr/>
          </p:nvSpPr>
          <p:spPr>
            <a:xfrm>
              <a:off x="3479292" y="4320921"/>
              <a:ext cx="4942205" cy="1021080"/>
            </a:xfrm>
            <a:custGeom>
              <a:avLst/>
              <a:gdLst/>
              <a:ahLst/>
              <a:cxnLst/>
              <a:rect l="l" t="t" r="r" b="b"/>
              <a:pathLst>
                <a:path w="4942205" h="1021079">
                  <a:moveTo>
                    <a:pt x="4886653" y="983616"/>
                  </a:moveTo>
                  <a:lnTo>
                    <a:pt x="4836668" y="1000886"/>
                  </a:lnTo>
                  <a:lnTo>
                    <a:pt x="4831715" y="1002664"/>
                  </a:lnTo>
                  <a:lnTo>
                    <a:pt x="4829048" y="1007998"/>
                  </a:lnTo>
                  <a:lnTo>
                    <a:pt x="4830826" y="1013078"/>
                  </a:lnTo>
                  <a:lnTo>
                    <a:pt x="4832477" y="1018031"/>
                  </a:lnTo>
                  <a:lnTo>
                    <a:pt x="4837938" y="1020698"/>
                  </a:lnTo>
                  <a:lnTo>
                    <a:pt x="4842891" y="1018920"/>
                  </a:lnTo>
                  <a:lnTo>
                    <a:pt x="4925168" y="990472"/>
                  </a:lnTo>
                  <a:lnTo>
                    <a:pt x="4921377" y="990472"/>
                  </a:lnTo>
                  <a:lnTo>
                    <a:pt x="4886653" y="983616"/>
                  </a:lnTo>
                  <a:close/>
                </a:path>
                <a:path w="4942205" h="1021079">
                  <a:moveTo>
                    <a:pt x="4904676" y="977389"/>
                  </a:moveTo>
                  <a:lnTo>
                    <a:pt x="4886653" y="983616"/>
                  </a:lnTo>
                  <a:lnTo>
                    <a:pt x="4921377" y="990472"/>
                  </a:lnTo>
                  <a:lnTo>
                    <a:pt x="4921824" y="988186"/>
                  </a:lnTo>
                  <a:lnTo>
                    <a:pt x="4916932" y="988186"/>
                  </a:lnTo>
                  <a:lnTo>
                    <a:pt x="4904676" y="977389"/>
                  </a:lnTo>
                  <a:close/>
                </a:path>
                <a:path w="4942205" h="1021079">
                  <a:moveTo>
                    <a:pt x="4859401" y="912113"/>
                  </a:moveTo>
                  <a:lnTo>
                    <a:pt x="4853432" y="912494"/>
                  </a:lnTo>
                  <a:lnTo>
                    <a:pt x="4849876" y="916431"/>
                  </a:lnTo>
                  <a:lnTo>
                    <a:pt x="4846447" y="920368"/>
                  </a:lnTo>
                  <a:lnTo>
                    <a:pt x="4846828" y="926337"/>
                  </a:lnTo>
                  <a:lnTo>
                    <a:pt x="4850765" y="929893"/>
                  </a:lnTo>
                  <a:lnTo>
                    <a:pt x="4890431" y="964839"/>
                  </a:lnTo>
                  <a:lnTo>
                    <a:pt x="4925060" y="971676"/>
                  </a:lnTo>
                  <a:lnTo>
                    <a:pt x="4921377" y="990472"/>
                  </a:lnTo>
                  <a:lnTo>
                    <a:pt x="4925168" y="990472"/>
                  </a:lnTo>
                  <a:lnTo>
                    <a:pt x="4941697" y="984757"/>
                  </a:lnTo>
                  <a:lnTo>
                    <a:pt x="4863338" y="915542"/>
                  </a:lnTo>
                  <a:lnTo>
                    <a:pt x="4859401" y="912113"/>
                  </a:lnTo>
                  <a:close/>
                </a:path>
                <a:path w="4942205" h="1021079">
                  <a:moveTo>
                    <a:pt x="4920107" y="972057"/>
                  </a:moveTo>
                  <a:lnTo>
                    <a:pt x="4904676" y="977389"/>
                  </a:lnTo>
                  <a:lnTo>
                    <a:pt x="4916932" y="988186"/>
                  </a:lnTo>
                  <a:lnTo>
                    <a:pt x="4920107" y="972057"/>
                  </a:lnTo>
                  <a:close/>
                </a:path>
                <a:path w="4942205" h="1021079">
                  <a:moveTo>
                    <a:pt x="4924985" y="972057"/>
                  </a:moveTo>
                  <a:lnTo>
                    <a:pt x="4920107" y="972057"/>
                  </a:lnTo>
                  <a:lnTo>
                    <a:pt x="4916932" y="988186"/>
                  </a:lnTo>
                  <a:lnTo>
                    <a:pt x="4921824" y="988186"/>
                  </a:lnTo>
                  <a:lnTo>
                    <a:pt x="4924985" y="972057"/>
                  </a:lnTo>
                  <a:close/>
                </a:path>
                <a:path w="4942205" h="1021079">
                  <a:moveTo>
                    <a:pt x="3683" y="0"/>
                  </a:moveTo>
                  <a:lnTo>
                    <a:pt x="0" y="18668"/>
                  </a:lnTo>
                  <a:lnTo>
                    <a:pt x="4886653" y="983616"/>
                  </a:lnTo>
                  <a:lnTo>
                    <a:pt x="4904676" y="977389"/>
                  </a:lnTo>
                  <a:lnTo>
                    <a:pt x="4890431" y="964839"/>
                  </a:lnTo>
                  <a:lnTo>
                    <a:pt x="3683" y="0"/>
                  </a:lnTo>
                  <a:close/>
                </a:path>
                <a:path w="4942205" h="1021079">
                  <a:moveTo>
                    <a:pt x="4890431" y="964839"/>
                  </a:moveTo>
                  <a:lnTo>
                    <a:pt x="4904676" y="977389"/>
                  </a:lnTo>
                  <a:lnTo>
                    <a:pt x="4920107" y="972057"/>
                  </a:lnTo>
                  <a:lnTo>
                    <a:pt x="4924985" y="972057"/>
                  </a:lnTo>
                  <a:lnTo>
                    <a:pt x="4925060" y="971676"/>
                  </a:lnTo>
                  <a:lnTo>
                    <a:pt x="4890431" y="964839"/>
                  </a:lnTo>
                  <a:close/>
                </a:path>
              </a:pathLst>
            </a:custGeom>
            <a:solidFill>
              <a:srgbClr val="FF67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Gotham Narrow"/>
                <a:ea typeface="+mn-ea"/>
                <a:cs typeface="+mn-cs"/>
              </a:endParaRPr>
            </a:p>
          </p:txBody>
        </p:sp>
      </p:grpSp>
      <p:sp>
        <p:nvSpPr>
          <p:cNvPr id="6" name="object 6" hidden="1">
            <a:extLst>
              <a:ext uri="{FF2B5EF4-FFF2-40B4-BE49-F238E27FC236}">
                <a16:creationId xmlns:a16="http://schemas.microsoft.com/office/drawing/2014/main" id="{277054FB-3D34-C764-755C-F6454DFDF81E}"/>
              </a:ext>
            </a:extLst>
          </p:cNvPr>
          <p:cNvSpPr txBox="1">
            <a:spLocks noGrp="1"/>
          </p:cNvSpPr>
          <p:nvPr>
            <p:ph type="sldNum" sz="quarter" idx="4294967295"/>
          </p:nvPr>
        </p:nvSpPr>
        <p:spPr>
          <a:xfrm>
            <a:off x="8610600" y="6461968"/>
            <a:ext cx="2743200" cy="153888"/>
          </a:xfrm>
          <a:prstGeom prst="rect">
            <a:avLst/>
          </a:prstGeom>
        </p:spPr>
        <p:txBody>
          <a:bodyPr vert="horz" wrap="square" lIns="0" tIns="0" rIns="0" bIns="0" rtlCol="0">
            <a:spAutoFit/>
          </a:bodyPr>
          <a:lstStyle/>
          <a:p>
            <a:pPr marL="38100" marR="0" lvl="0" indent="0" algn="r" defTabSz="914400" rtl="0" eaLnBrk="1" fontAlgn="auto" latinLnBrk="0" hangingPunct="1">
              <a:lnSpc>
                <a:spcPts val="1240"/>
              </a:lnSpc>
              <a:spcBef>
                <a:spcPts val="0"/>
              </a:spcBef>
              <a:spcAft>
                <a:spcPts val="600"/>
              </a:spcAft>
              <a:buClrTx/>
              <a:buSzTx/>
              <a:buFontTx/>
              <a:buNone/>
              <a:tabLst/>
              <a:defRPr/>
            </a:pPr>
            <a:fld id="{81D60167-4931-47E6-BA6A-407CBD079E47}" type="slidenum">
              <a:rPr kumimoji="0" lang="nl-NL" b="0" i="0" u="none" strike="noStrike" kern="1200" cap="none" spc="-25" normalizeH="0" baseline="0" noProof="0" dirty="0">
                <a:ln>
                  <a:noFill/>
                </a:ln>
                <a:solidFill>
                  <a:srgbClr val="D7D9DA"/>
                </a:solidFill>
                <a:effectLst/>
                <a:uLnTx/>
                <a:uFillTx/>
                <a:latin typeface="Tahoma"/>
                <a:ea typeface="+mn-ea"/>
                <a:cs typeface="Tahoma"/>
              </a:rPr>
              <a:pPr marL="38100" marR="0" lvl="0" indent="0" algn="r" defTabSz="914400" rtl="0" eaLnBrk="1" fontAlgn="auto" latinLnBrk="0" hangingPunct="1">
                <a:lnSpc>
                  <a:spcPts val="1240"/>
                </a:lnSpc>
                <a:spcBef>
                  <a:spcPts val="0"/>
                </a:spcBef>
                <a:spcAft>
                  <a:spcPts val="600"/>
                </a:spcAft>
                <a:buClrTx/>
                <a:buSzTx/>
                <a:buFontTx/>
                <a:buNone/>
                <a:tabLst/>
                <a:defRPr/>
              </a:pPr>
              <a:t>5</a:t>
            </a:fld>
            <a:endParaRPr kumimoji="0" lang="nl-NL" b="0" i="0" u="none" strike="noStrike" kern="1200" cap="none" spc="-25" normalizeH="0" baseline="0" noProof="0">
              <a:ln>
                <a:noFill/>
              </a:ln>
              <a:solidFill>
                <a:srgbClr val="D7D9DA"/>
              </a:solidFill>
              <a:effectLst/>
              <a:uLnTx/>
              <a:uFillTx/>
              <a:latin typeface="Tahoma"/>
              <a:ea typeface="+mn-ea"/>
              <a:cs typeface="Tahoma"/>
            </a:endParaRPr>
          </a:p>
        </p:txBody>
      </p:sp>
    </p:spTree>
    <p:extLst>
      <p:ext uri="{BB962C8B-B14F-4D97-AF65-F5344CB8AC3E}">
        <p14:creationId xmlns:p14="http://schemas.microsoft.com/office/powerpoint/2010/main" val="3574150812"/>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2DD4DAFF-452B-2402-A13E-43F1DA416736}"/>
              </a:ext>
            </a:extLst>
          </p:cNvPr>
          <p:cNvPicPr>
            <a:picLocks noGrp="1" noChangeAspect="1"/>
          </p:cNvPicPr>
          <p:nvPr>
            <p:ph type="pic" sz="quarter" idx="15"/>
          </p:nvPr>
        </p:nvPicPr>
        <p:blipFill>
          <a:blip r:embed="rId2"/>
          <a:stretch/>
        </p:blipFill>
        <p:spPr>
          <a:xfrm>
            <a:off x="0" y="1830388"/>
            <a:ext cx="6032500" cy="3197225"/>
          </a:xfrm>
          <a:noFill/>
        </p:spPr>
      </p:pic>
      <p:sp>
        <p:nvSpPr>
          <p:cNvPr id="12" name="Title 2">
            <a:extLst>
              <a:ext uri="{FF2B5EF4-FFF2-40B4-BE49-F238E27FC236}">
                <a16:creationId xmlns:a16="http://schemas.microsoft.com/office/drawing/2014/main" id="{93D23174-2A33-5C8E-DE24-6F1B34B28CBD}"/>
              </a:ext>
            </a:extLst>
          </p:cNvPr>
          <p:cNvSpPr>
            <a:spLocks noGrp="1"/>
          </p:cNvSpPr>
          <p:nvPr>
            <p:ph type="ctrTitle"/>
          </p:nvPr>
        </p:nvSpPr>
        <p:spPr>
          <a:xfrm>
            <a:off x="401870" y="253999"/>
            <a:ext cx="10828399" cy="635936"/>
          </a:xfrm>
        </p:spPr>
        <p:txBody>
          <a:bodyPr>
            <a:normAutofit/>
          </a:bodyPr>
          <a:lstStyle/>
          <a:p>
            <a:r>
              <a:rPr lang="en-US" sz="3200" b="1"/>
              <a:t>Ramingen NL </a:t>
            </a:r>
            <a:r>
              <a:rPr lang="en-US" sz="3200" b="1" err="1"/>
              <a:t>economie</a:t>
            </a:r>
            <a:r>
              <a:rPr lang="en-US" sz="3200" b="1"/>
              <a:t>: CPB (</a:t>
            </a:r>
            <a:r>
              <a:rPr lang="en-US" sz="3200" b="1" err="1"/>
              <a:t>juli</a:t>
            </a:r>
            <a:r>
              <a:rPr lang="en-US" sz="3200" b="1"/>
              <a:t> 2025) </a:t>
            </a:r>
          </a:p>
        </p:txBody>
      </p:sp>
      <p:sp>
        <p:nvSpPr>
          <p:cNvPr id="14" name="Subtitle 3">
            <a:extLst>
              <a:ext uri="{FF2B5EF4-FFF2-40B4-BE49-F238E27FC236}">
                <a16:creationId xmlns:a16="http://schemas.microsoft.com/office/drawing/2014/main" id="{303517C6-FDAC-A27E-1F09-6CEEC528B99D}"/>
              </a:ext>
            </a:extLst>
          </p:cNvPr>
          <p:cNvSpPr>
            <a:spLocks noGrp="1"/>
          </p:cNvSpPr>
          <p:nvPr>
            <p:ph type="subTitle" idx="1"/>
          </p:nvPr>
        </p:nvSpPr>
        <p:spPr>
          <a:xfrm>
            <a:off x="401870" y="1005840"/>
            <a:ext cx="10828400" cy="475316"/>
          </a:xfrm>
        </p:spPr>
        <p:txBody>
          <a:bodyPr>
            <a:normAutofit/>
          </a:bodyPr>
          <a:lstStyle/>
          <a:p>
            <a:r>
              <a:rPr lang="en-US" sz="1800" b="1" err="1"/>
              <a:t>Magere</a:t>
            </a:r>
            <a:r>
              <a:rPr lang="en-US" sz="1800" b="1"/>
              <a:t> </a:t>
            </a:r>
            <a:r>
              <a:rPr lang="en-US" sz="1800" b="1" err="1"/>
              <a:t>groei</a:t>
            </a:r>
            <a:r>
              <a:rPr lang="en-US" sz="1800" b="1"/>
              <a:t>, </a:t>
            </a:r>
            <a:r>
              <a:rPr lang="en-US" sz="1800" b="1" err="1"/>
              <a:t>aantrekkende</a:t>
            </a:r>
            <a:r>
              <a:rPr lang="en-US" sz="1800" b="1"/>
              <a:t> </a:t>
            </a:r>
            <a:r>
              <a:rPr lang="en-US" sz="1800" b="1" err="1"/>
              <a:t>koopkracht</a:t>
            </a:r>
            <a:r>
              <a:rPr lang="en-US" sz="1800" b="1"/>
              <a:t> </a:t>
            </a:r>
            <a:r>
              <a:rPr lang="en-US" sz="1800" b="1" err="1"/>
              <a:t>bij</a:t>
            </a:r>
            <a:r>
              <a:rPr lang="en-US" sz="1800" b="1"/>
              <a:t> </a:t>
            </a:r>
            <a:r>
              <a:rPr lang="en-US" sz="1800" b="1" err="1"/>
              <a:t>aanhoudend</a:t>
            </a:r>
            <a:r>
              <a:rPr lang="en-US" sz="1800" b="1"/>
              <a:t> </a:t>
            </a:r>
            <a:r>
              <a:rPr lang="en-US" sz="1800" b="1" err="1"/>
              <a:t>krappe</a:t>
            </a:r>
            <a:r>
              <a:rPr lang="en-US" sz="1800" b="1"/>
              <a:t> </a:t>
            </a:r>
            <a:r>
              <a:rPr lang="en-US" sz="1800" b="1" err="1"/>
              <a:t>arbeidsmarkt</a:t>
            </a:r>
            <a:endParaRPr lang="en-US" sz="1800" b="1"/>
          </a:p>
        </p:txBody>
      </p:sp>
      <p:sp>
        <p:nvSpPr>
          <p:cNvPr id="16" name="Content Placeholder 4">
            <a:extLst>
              <a:ext uri="{FF2B5EF4-FFF2-40B4-BE49-F238E27FC236}">
                <a16:creationId xmlns:a16="http://schemas.microsoft.com/office/drawing/2014/main" id="{02A285FB-3681-3BF5-BFDF-38C6816144DD}"/>
              </a:ext>
            </a:extLst>
          </p:cNvPr>
          <p:cNvSpPr>
            <a:spLocks noGrp="1"/>
          </p:cNvSpPr>
          <p:nvPr>
            <p:ph sz="quarter" idx="13"/>
          </p:nvPr>
        </p:nvSpPr>
        <p:spPr>
          <a:xfrm>
            <a:off x="6420833" y="1727201"/>
            <a:ext cx="4809435" cy="4011874"/>
          </a:xfrm>
        </p:spPr>
        <p:txBody>
          <a:bodyPr>
            <a:normAutofit/>
          </a:bodyPr>
          <a:lstStyle/>
          <a:p>
            <a:pPr marL="285750" indent="-285750">
              <a:buFont typeface="Arial" panose="020B0604020202020204" pitchFamily="34" charset="0"/>
              <a:buChar char="•"/>
            </a:pPr>
            <a:r>
              <a:rPr lang="nl-NL" b="1" dirty="0"/>
              <a:t>Gematigde groei </a:t>
            </a:r>
            <a:r>
              <a:rPr lang="nl-NL" dirty="0"/>
              <a:t>van resp. 1,7% (2025) en 1,3% (2026), m.n. door overheid. Ook daarna magere groei van </a:t>
            </a:r>
            <a:r>
              <a:rPr lang="nl-NL" dirty="0" err="1"/>
              <a:t>gemm</a:t>
            </a:r>
            <a:r>
              <a:rPr lang="nl-NL" dirty="0"/>
              <a:t> 1,3% p.j. tot 2030. </a:t>
            </a:r>
          </a:p>
          <a:p>
            <a:pPr marL="285750" indent="-285750">
              <a:buFont typeface="Arial" panose="020B0604020202020204" pitchFamily="34" charset="0"/>
              <a:buChar char="•"/>
            </a:pPr>
            <a:r>
              <a:rPr lang="nl-NL" b="1" dirty="0"/>
              <a:t>Koopkracht stijgt </a:t>
            </a:r>
            <a:r>
              <a:rPr lang="nl-NL" dirty="0"/>
              <a:t>met resp. 0,7% (2025) en 1,0% (2026) door flinke loonstijgingen (met 1,5%).  Ook armoede (</a:t>
            </a:r>
            <a:r>
              <a:rPr lang="nl-NL" dirty="0" err="1"/>
              <a:t>incl</a:t>
            </a:r>
            <a:r>
              <a:rPr lang="nl-NL" dirty="0"/>
              <a:t> kinderen) daalt.</a:t>
            </a:r>
          </a:p>
          <a:p>
            <a:pPr marL="285750" indent="-285750">
              <a:buFont typeface="Arial" panose="020B0604020202020204" pitchFamily="34" charset="0"/>
              <a:buChar char="•"/>
            </a:pPr>
            <a:r>
              <a:rPr lang="nl-NL" b="1" dirty="0"/>
              <a:t>Werkloosheid loopt iets op maar </a:t>
            </a:r>
            <a:r>
              <a:rPr lang="nl-NL" dirty="0"/>
              <a:t>blijft schommelen rond 4%, aanhoudende krapte</a:t>
            </a:r>
          </a:p>
          <a:p>
            <a:pPr marL="285750" indent="-285750">
              <a:buFont typeface="Arial" panose="020B0604020202020204" pitchFamily="34" charset="0"/>
              <a:buChar char="•"/>
            </a:pPr>
            <a:r>
              <a:rPr lang="nl-NL" b="1" dirty="0"/>
              <a:t>Inflatie </a:t>
            </a:r>
            <a:r>
              <a:rPr lang="nl-NL" dirty="0"/>
              <a:t>valt iets terug (2,6% in 2026) maar prijspeil in NL blijft relatief hoog</a:t>
            </a:r>
          </a:p>
          <a:p>
            <a:pPr marL="285750" indent="-285750">
              <a:buFont typeface="Arial" panose="020B0604020202020204" pitchFamily="34" charset="0"/>
              <a:buChar char="•"/>
            </a:pPr>
            <a:r>
              <a:rPr lang="nl-NL" dirty="0"/>
              <a:t>PM CPB-raming op Prinsjesdag anders, </a:t>
            </a:r>
            <a:r>
              <a:rPr lang="nl-NL" dirty="0" err="1"/>
              <a:t>incl</a:t>
            </a:r>
            <a:r>
              <a:rPr lang="nl-NL" dirty="0"/>
              <a:t> MN 2026 en impact handelsakkoord VS-EU</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0166390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7816D-6A9F-A2A5-6F7D-0790F60C8A2E}"/>
              </a:ext>
            </a:extLst>
          </p:cNvPr>
          <p:cNvSpPr>
            <a:spLocks noGrp="1"/>
          </p:cNvSpPr>
          <p:nvPr>
            <p:ph type="ctrTitle"/>
          </p:nvPr>
        </p:nvSpPr>
        <p:spPr>
          <a:xfrm>
            <a:off x="580348" y="253999"/>
            <a:ext cx="9241569" cy="635936"/>
          </a:xfrm>
        </p:spPr>
        <p:txBody>
          <a:bodyPr anchor="b">
            <a:normAutofit/>
          </a:bodyPr>
          <a:lstStyle/>
          <a:p>
            <a:r>
              <a:rPr lang="en-US" sz="3200" b="1" err="1">
                <a:solidFill>
                  <a:schemeClr val="accent1"/>
                </a:solidFill>
              </a:rPr>
              <a:t>Vooruitblik</a:t>
            </a:r>
            <a:r>
              <a:rPr lang="en-US" sz="3200" b="1">
                <a:solidFill>
                  <a:schemeClr val="accent1"/>
                </a:solidFill>
              </a:rPr>
              <a:t>: op </a:t>
            </a:r>
            <a:r>
              <a:rPr lang="en-US" sz="3200" b="1" err="1">
                <a:solidFill>
                  <a:schemeClr val="accent1"/>
                </a:solidFill>
              </a:rPr>
              <a:t>termijn</a:t>
            </a:r>
            <a:r>
              <a:rPr lang="en-US" sz="3200" b="1">
                <a:solidFill>
                  <a:schemeClr val="accent1"/>
                </a:solidFill>
              </a:rPr>
              <a:t> </a:t>
            </a:r>
            <a:r>
              <a:rPr lang="en-US" sz="3200" b="1" err="1">
                <a:solidFill>
                  <a:schemeClr val="accent1"/>
                </a:solidFill>
              </a:rPr>
              <a:t>nog</a:t>
            </a:r>
            <a:r>
              <a:rPr lang="en-US" sz="3200" b="1">
                <a:solidFill>
                  <a:schemeClr val="accent1"/>
                </a:solidFill>
              </a:rPr>
              <a:t> </a:t>
            </a:r>
            <a:r>
              <a:rPr lang="en-US" sz="3200" b="1" err="1">
                <a:solidFill>
                  <a:schemeClr val="accent1"/>
                </a:solidFill>
              </a:rPr>
              <a:t>meer</a:t>
            </a:r>
            <a:r>
              <a:rPr lang="en-US" sz="3200" b="1">
                <a:solidFill>
                  <a:schemeClr val="accent1"/>
                </a:solidFill>
              </a:rPr>
              <a:t> </a:t>
            </a:r>
            <a:r>
              <a:rPr lang="en-US" sz="3200" b="1" err="1">
                <a:solidFill>
                  <a:schemeClr val="accent1"/>
                </a:solidFill>
              </a:rPr>
              <a:t>uitdagingen</a:t>
            </a:r>
            <a:r>
              <a:rPr lang="en-US" sz="3200" b="1">
                <a:solidFill>
                  <a:schemeClr val="accent1"/>
                </a:solidFill>
              </a:rPr>
              <a:t>:   </a:t>
            </a:r>
            <a:endParaRPr lang="nl-NL" sz="3200" b="1">
              <a:solidFill>
                <a:schemeClr val="accent1"/>
              </a:solidFill>
            </a:endParaRPr>
          </a:p>
        </p:txBody>
      </p:sp>
      <p:sp>
        <p:nvSpPr>
          <p:cNvPr id="6" name="Ondertitel 5">
            <a:extLst>
              <a:ext uri="{FF2B5EF4-FFF2-40B4-BE49-F238E27FC236}">
                <a16:creationId xmlns:a16="http://schemas.microsoft.com/office/drawing/2014/main" id="{C5A493C6-4400-D133-6832-9A651DEF34D2}"/>
              </a:ext>
            </a:extLst>
          </p:cNvPr>
          <p:cNvSpPr>
            <a:spLocks noGrp="1"/>
          </p:cNvSpPr>
          <p:nvPr>
            <p:ph type="subTitle" idx="1"/>
          </p:nvPr>
        </p:nvSpPr>
        <p:spPr>
          <a:xfrm>
            <a:off x="580348" y="1005840"/>
            <a:ext cx="6254004" cy="475316"/>
          </a:xfrm>
        </p:spPr>
        <p:txBody>
          <a:bodyPr>
            <a:noAutofit/>
          </a:bodyPr>
          <a:lstStyle/>
          <a:p>
            <a:r>
              <a:rPr lang="nl-NL" sz="2400" b="1" dirty="0"/>
              <a:t>Geopolitieke en nationale problemen</a:t>
            </a:r>
          </a:p>
        </p:txBody>
      </p:sp>
      <p:sp>
        <p:nvSpPr>
          <p:cNvPr id="22" name="Rechteraccolade 21">
            <a:extLst>
              <a:ext uri="{FF2B5EF4-FFF2-40B4-BE49-F238E27FC236}">
                <a16:creationId xmlns:a16="http://schemas.microsoft.com/office/drawing/2014/main" id="{C9235E6B-0B5E-0511-5712-B5358152A414}"/>
              </a:ext>
            </a:extLst>
          </p:cNvPr>
          <p:cNvSpPr/>
          <p:nvPr/>
        </p:nvSpPr>
        <p:spPr>
          <a:xfrm>
            <a:off x="9174051" y="1088266"/>
            <a:ext cx="459352" cy="525020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23" name="Tekstvak 22">
            <a:extLst>
              <a:ext uri="{FF2B5EF4-FFF2-40B4-BE49-F238E27FC236}">
                <a16:creationId xmlns:a16="http://schemas.microsoft.com/office/drawing/2014/main" id="{14EDD890-E998-FC6C-AE44-0E3EA1549A66}"/>
              </a:ext>
            </a:extLst>
          </p:cNvPr>
          <p:cNvSpPr txBox="1"/>
          <p:nvPr/>
        </p:nvSpPr>
        <p:spPr>
          <a:xfrm rot="5400000">
            <a:off x="8203361" y="3596121"/>
            <a:ext cx="3595031" cy="584775"/>
          </a:xfrm>
          <a:prstGeom prst="rect">
            <a:avLst/>
          </a:prstGeom>
          <a:noFill/>
        </p:spPr>
        <p:txBody>
          <a:bodyPr wrap="square" rtlCol="0">
            <a:spAutoFit/>
          </a:bodyPr>
          <a:lstStyle/>
          <a:p>
            <a:r>
              <a:rPr lang="en-US" sz="3200" b="1" err="1"/>
              <a:t>Vragen</a:t>
            </a:r>
            <a:r>
              <a:rPr lang="en-US" sz="3200" b="1"/>
              <a:t> om </a:t>
            </a:r>
            <a:r>
              <a:rPr lang="en-US" sz="3200" b="1" err="1"/>
              <a:t>keuzes</a:t>
            </a:r>
            <a:r>
              <a:rPr lang="en-US" sz="3200" b="1"/>
              <a:t> </a:t>
            </a:r>
            <a:endParaRPr lang="nl-NL" sz="3200" b="1"/>
          </a:p>
        </p:txBody>
      </p:sp>
      <p:pic>
        <p:nvPicPr>
          <p:cNvPr id="1026" name="Picture 2">
            <a:extLst>
              <a:ext uri="{FF2B5EF4-FFF2-40B4-BE49-F238E27FC236}">
                <a16:creationId xmlns:a16="http://schemas.microsoft.com/office/drawing/2014/main" id="{AB7FE4FC-CE99-5571-A212-D66B5CCE4FE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80349" y="1727200"/>
            <a:ext cx="8127962" cy="433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7059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vloer, houten, kunst, ontwerp&#10;&#10;Door AI gegenereerde inhoud is mogelijk onjuist.">
            <a:extLst>
              <a:ext uri="{FF2B5EF4-FFF2-40B4-BE49-F238E27FC236}">
                <a16:creationId xmlns:a16="http://schemas.microsoft.com/office/drawing/2014/main" id="{1904524A-4834-D43C-1F32-CF45380F203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0702" r="20702"/>
          <a:stretch>
            <a:fillRect/>
          </a:stretch>
        </p:blipFill>
        <p:spPr/>
      </p:pic>
      <p:sp>
        <p:nvSpPr>
          <p:cNvPr id="3" name="Titel 2">
            <a:extLst>
              <a:ext uri="{FF2B5EF4-FFF2-40B4-BE49-F238E27FC236}">
                <a16:creationId xmlns:a16="http://schemas.microsoft.com/office/drawing/2014/main" id="{9774E72D-14C5-0978-6A9C-8DF157CEEDC4}"/>
              </a:ext>
            </a:extLst>
          </p:cNvPr>
          <p:cNvSpPr>
            <a:spLocks noGrp="1"/>
          </p:cNvSpPr>
          <p:nvPr>
            <p:ph type="ctrTitle"/>
          </p:nvPr>
        </p:nvSpPr>
        <p:spPr/>
        <p:txBody>
          <a:bodyPr>
            <a:normAutofit/>
          </a:bodyPr>
          <a:lstStyle/>
          <a:p>
            <a:r>
              <a:rPr lang="nl-NL" b="1" dirty="0"/>
              <a:t>Internationaal (1): deal VS--EU</a:t>
            </a:r>
          </a:p>
        </p:txBody>
      </p:sp>
      <p:sp>
        <p:nvSpPr>
          <p:cNvPr id="4" name="Ondertitel 3">
            <a:extLst>
              <a:ext uri="{FF2B5EF4-FFF2-40B4-BE49-F238E27FC236}">
                <a16:creationId xmlns:a16="http://schemas.microsoft.com/office/drawing/2014/main" id="{D331221C-1009-918C-ADA5-3CF2C6CDA398}"/>
              </a:ext>
            </a:extLst>
          </p:cNvPr>
          <p:cNvSpPr>
            <a:spLocks noGrp="1"/>
          </p:cNvSpPr>
          <p:nvPr>
            <p:ph type="subTitle" idx="1"/>
          </p:nvPr>
        </p:nvSpPr>
        <p:spPr/>
        <p:txBody>
          <a:bodyPr>
            <a:normAutofit/>
          </a:bodyPr>
          <a:lstStyle/>
          <a:p>
            <a:r>
              <a:rPr lang="nl-NL" sz="1800" b="1" dirty="0"/>
              <a:t>Stabiliteit voor nu, maar toch slecht voor EU:  </a:t>
            </a:r>
          </a:p>
        </p:txBody>
      </p:sp>
      <p:sp>
        <p:nvSpPr>
          <p:cNvPr id="5" name="Tijdelijke aanduiding voor inhoud 4">
            <a:extLst>
              <a:ext uri="{FF2B5EF4-FFF2-40B4-BE49-F238E27FC236}">
                <a16:creationId xmlns:a16="http://schemas.microsoft.com/office/drawing/2014/main" id="{B72FEB8F-882B-1CAF-6BA5-F40FCCC82993}"/>
              </a:ext>
            </a:extLst>
          </p:cNvPr>
          <p:cNvSpPr>
            <a:spLocks noGrp="1"/>
          </p:cNvSpPr>
          <p:nvPr>
            <p:ph sz="quarter" idx="13"/>
          </p:nvPr>
        </p:nvSpPr>
        <p:spPr>
          <a:xfrm>
            <a:off x="6420833" y="1727200"/>
            <a:ext cx="4809435" cy="4124959"/>
          </a:xfrm>
        </p:spPr>
        <p:txBody>
          <a:bodyPr>
            <a:noAutofit/>
          </a:bodyPr>
          <a:lstStyle/>
          <a:p>
            <a:pPr marL="285750" indent="-285750">
              <a:buFont typeface="Arial" panose="020B0604020202020204" pitchFamily="34" charset="0"/>
              <a:buChar char="•"/>
            </a:pPr>
            <a:r>
              <a:rPr lang="nl-NL" sz="1600" b="1" dirty="0"/>
              <a:t>Nog steeds stevige tarieven  </a:t>
            </a:r>
            <a:r>
              <a:rPr lang="nl-NL" sz="1600" dirty="0"/>
              <a:t>er geldt nu een basistarief van 15 procent op ongeveer 70 procent van de goederen die Europese bedrijven op de Amerikaanse markt brengen.</a:t>
            </a:r>
          </a:p>
          <a:p>
            <a:pPr marL="285750" indent="-285750">
              <a:buFont typeface="Arial" panose="020B0604020202020204" pitchFamily="34" charset="0"/>
              <a:buChar char="•"/>
            </a:pPr>
            <a:r>
              <a:rPr lang="nl-NL" sz="1600" b="1" dirty="0"/>
              <a:t>Niet wederkerig </a:t>
            </a:r>
            <a:r>
              <a:rPr lang="nl-NL" sz="1600" dirty="0"/>
              <a:t>: geen heffingen vanuit VS producten naar EU namelijk.</a:t>
            </a:r>
            <a:endParaRPr lang="nl-NL" sz="1600" b="1" dirty="0"/>
          </a:p>
          <a:p>
            <a:pPr marL="285750" indent="-285750">
              <a:buFont typeface="Arial" panose="020B0604020202020204" pitchFamily="34" charset="0"/>
              <a:buChar char="•"/>
            </a:pPr>
            <a:r>
              <a:rPr lang="nl-NL" sz="1600" b="1" dirty="0"/>
              <a:t>Strategische autonomie?</a:t>
            </a:r>
            <a:r>
              <a:rPr lang="nl-NL" sz="1600" dirty="0"/>
              <a:t> Europa blijft afhankelijk van de VS voor energie en defensie…</a:t>
            </a:r>
          </a:p>
          <a:p>
            <a:pPr marL="285750" indent="-285750">
              <a:buFont typeface="Arial" panose="020B0604020202020204" pitchFamily="34" charset="0"/>
              <a:buChar char="•"/>
            </a:pPr>
            <a:r>
              <a:rPr lang="nl-NL" sz="1600" b="1" dirty="0"/>
              <a:t>WTO </a:t>
            </a:r>
            <a:r>
              <a:rPr lang="nl-NL" sz="1600" dirty="0"/>
              <a:t>systeem onder druk, van ‘</a:t>
            </a:r>
            <a:r>
              <a:rPr lang="nl-NL" sz="1600" dirty="0" err="1"/>
              <a:t>rules-based</a:t>
            </a:r>
            <a:r>
              <a:rPr lang="nl-NL" sz="1600" dirty="0"/>
              <a:t>’ naar ‘</a:t>
            </a:r>
            <a:r>
              <a:rPr lang="nl-NL" sz="1600" dirty="0" err="1"/>
              <a:t>dominance-based</a:t>
            </a:r>
            <a:r>
              <a:rPr lang="nl-NL" sz="1600" dirty="0"/>
              <a:t>’. </a:t>
            </a:r>
          </a:p>
          <a:p>
            <a:pPr marL="285750" indent="-285750">
              <a:buFont typeface="Arial" panose="020B0604020202020204" pitchFamily="34" charset="0"/>
              <a:buChar char="•"/>
            </a:pPr>
            <a:r>
              <a:rPr lang="nl-NL" sz="1600" dirty="0">
                <a:sym typeface="Wingdings" panose="05000000000000000000" pitchFamily="2" charset="2"/>
              </a:rPr>
              <a:t>Kortom: geen goede uitkomst, maar </a:t>
            </a:r>
            <a:r>
              <a:rPr lang="nl-NL" sz="1600" b="1" dirty="0">
                <a:sym typeface="Wingdings" panose="05000000000000000000" pitchFamily="2" charset="2"/>
              </a:rPr>
              <a:t>beter dan het alternatief </a:t>
            </a:r>
            <a:r>
              <a:rPr lang="nl-NL" sz="1600" dirty="0">
                <a:sym typeface="Wingdings" panose="05000000000000000000" pitchFamily="2" charset="2"/>
              </a:rPr>
              <a:t>van geen deal </a:t>
            </a:r>
            <a:endParaRPr lang="nl-NL" sz="1600" dirty="0"/>
          </a:p>
        </p:txBody>
      </p:sp>
    </p:spTree>
    <p:extLst>
      <p:ext uri="{BB962C8B-B14F-4D97-AF65-F5344CB8AC3E}">
        <p14:creationId xmlns:p14="http://schemas.microsoft.com/office/powerpoint/2010/main" val="292813903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F56B8-85A1-7AC5-BB5D-F7BCB77828FE}"/>
              </a:ext>
            </a:extLst>
          </p:cNvPr>
          <p:cNvSpPr>
            <a:spLocks noGrp="1"/>
          </p:cNvSpPr>
          <p:nvPr>
            <p:ph type="ctrTitle"/>
          </p:nvPr>
        </p:nvSpPr>
        <p:spPr>
          <a:xfrm>
            <a:off x="528145" y="253999"/>
            <a:ext cx="11083507" cy="635936"/>
          </a:xfrm>
        </p:spPr>
        <p:txBody>
          <a:bodyPr>
            <a:normAutofit/>
          </a:bodyPr>
          <a:lstStyle/>
          <a:p>
            <a:r>
              <a:rPr lang="nl-NL" b="1" dirty="0"/>
              <a:t>Internationaal (2): Europa moet sneller op eigen benen staan</a:t>
            </a:r>
          </a:p>
        </p:txBody>
      </p:sp>
      <p:sp>
        <p:nvSpPr>
          <p:cNvPr id="3" name="Ondertitel 2">
            <a:extLst>
              <a:ext uri="{FF2B5EF4-FFF2-40B4-BE49-F238E27FC236}">
                <a16:creationId xmlns:a16="http://schemas.microsoft.com/office/drawing/2014/main" id="{9FCE1A7A-196A-CD2E-76F8-94A20AE13F53}"/>
              </a:ext>
            </a:extLst>
          </p:cNvPr>
          <p:cNvSpPr>
            <a:spLocks noGrp="1"/>
          </p:cNvSpPr>
          <p:nvPr>
            <p:ph type="subTitle" idx="1"/>
          </p:nvPr>
        </p:nvSpPr>
        <p:spPr>
          <a:xfrm>
            <a:off x="2112263" y="1298448"/>
            <a:ext cx="1490473" cy="182708"/>
          </a:xfrm>
        </p:spPr>
        <p:txBody>
          <a:bodyPr>
            <a:normAutofit lnSpcReduction="10000"/>
          </a:bodyPr>
          <a:lstStyle/>
          <a:p>
            <a:endParaRPr lang="nl-NL" dirty="0"/>
          </a:p>
        </p:txBody>
      </p:sp>
      <p:pic>
        <p:nvPicPr>
          <p:cNvPr id="5" name="Tijdelijke aanduiding voor inhoud 4">
            <a:extLst>
              <a:ext uri="{FF2B5EF4-FFF2-40B4-BE49-F238E27FC236}">
                <a16:creationId xmlns:a16="http://schemas.microsoft.com/office/drawing/2014/main" id="{991630F9-8E7A-0C09-911E-2B11A041ED45}"/>
              </a:ext>
            </a:extLst>
          </p:cNvPr>
          <p:cNvPicPr>
            <a:picLocks noGrp="1" noChangeAspect="1"/>
          </p:cNvPicPr>
          <p:nvPr>
            <p:ph sz="quarter" idx="13"/>
          </p:nvPr>
        </p:nvPicPr>
        <p:blipFill>
          <a:blip r:embed="rId3"/>
          <a:stretch>
            <a:fillRect/>
          </a:stretch>
        </p:blipFill>
        <p:spPr>
          <a:xfrm>
            <a:off x="340826" y="950468"/>
            <a:ext cx="4631732" cy="4631732"/>
          </a:xfrm>
          <a:prstGeom prst="rect">
            <a:avLst/>
          </a:prstGeom>
        </p:spPr>
      </p:pic>
      <p:sp>
        <p:nvSpPr>
          <p:cNvPr id="6" name="Tekstvak 5">
            <a:extLst>
              <a:ext uri="{FF2B5EF4-FFF2-40B4-BE49-F238E27FC236}">
                <a16:creationId xmlns:a16="http://schemas.microsoft.com/office/drawing/2014/main" id="{8BCC736E-0FF6-E041-2FBB-A89B4C500CDE}"/>
              </a:ext>
            </a:extLst>
          </p:cNvPr>
          <p:cNvSpPr txBox="1"/>
          <p:nvPr/>
        </p:nvSpPr>
        <p:spPr>
          <a:xfrm>
            <a:off x="4927600" y="950468"/>
            <a:ext cx="7137400" cy="5012654"/>
          </a:xfrm>
          <a:prstGeom prst="rect">
            <a:avLst/>
          </a:prstGeom>
          <a:noFill/>
        </p:spPr>
        <p:txBody>
          <a:bodyPr wrap="square" rtlCol="0">
            <a:spAutoFit/>
          </a:bodyPr>
          <a:lstStyle/>
          <a:p>
            <a:pPr marL="285750" marR="0" lvl="0" indent="-2857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err="1">
                <a:ln>
                  <a:noFill/>
                </a:ln>
                <a:solidFill>
                  <a:srgbClr val="000000"/>
                </a:solidFill>
                <a:effectLst/>
                <a:uLnTx/>
                <a:uFillTx/>
                <a:latin typeface="Gotham Narrow"/>
                <a:ea typeface="+mn-ea"/>
                <a:cs typeface="+mn-cs"/>
              </a:rPr>
              <a:t>Relevantie</a:t>
            </a:r>
            <a:r>
              <a:rPr kumimoji="0" lang="en-US" sz="1600" b="1" i="0" u="none" strike="noStrike" kern="1200" cap="none" spc="0" normalizeH="0" baseline="0" noProof="0" dirty="0">
                <a:ln>
                  <a:noFill/>
                </a:ln>
                <a:solidFill>
                  <a:srgbClr val="000000"/>
                </a:solidFill>
                <a:effectLst/>
                <a:uLnTx/>
                <a:uFillTx/>
                <a:latin typeface="Gotham Narrow"/>
                <a:ea typeface="+mn-ea"/>
                <a:cs typeface="+mn-cs"/>
              </a:rPr>
              <a:t> EU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als</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handelspartner</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sterk</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afgenomen</a:t>
            </a:r>
            <a:endParaRPr kumimoji="0" lang="en-US" sz="1600" i="0" u="none" strike="noStrike" kern="1200" cap="none" spc="0" normalizeH="0" baseline="0" noProof="0" dirty="0">
              <a:ln>
                <a:noFill/>
              </a:ln>
              <a:solidFill>
                <a:srgbClr val="000000"/>
              </a:solidFill>
              <a:effectLst/>
              <a:uLnTx/>
              <a:uFillTx/>
              <a:latin typeface="Gotham Narrow"/>
              <a:ea typeface="+mn-ea"/>
              <a:cs typeface="+mn-cs"/>
            </a:endParaRPr>
          </a:p>
          <a:p>
            <a:pPr marL="285750" marR="0" lvl="0" indent="-2857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otham Narrow"/>
                <a:ea typeface="+mn-ea"/>
                <a:cs typeface="+mn-cs"/>
              </a:rPr>
              <a:t>China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zoekt</a:t>
            </a:r>
            <a:r>
              <a:rPr kumimoji="0" lang="en-US" sz="1600" i="0" u="none" strike="noStrike" kern="1200" cap="none" spc="0" normalizeH="0" baseline="0" noProof="0" dirty="0">
                <a:ln>
                  <a:noFill/>
                </a:ln>
                <a:solidFill>
                  <a:srgbClr val="000000"/>
                </a:solidFill>
                <a:effectLst/>
                <a:uLnTx/>
                <a:uFillTx/>
                <a:latin typeface="Gotham Narrow"/>
                <a:ea typeface="+mn-ea"/>
                <a:cs typeface="+mn-cs"/>
              </a:rPr>
              <a:t> toenadering maar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biedt</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ons</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niets</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grondstoffen</a:t>
            </a:r>
            <a:r>
              <a:rPr kumimoji="0" lang="en-US" sz="1600" i="0" u="none" strike="noStrike" kern="1200" cap="none" spc="0" normalizeH="0" baseline="0" noProof="0" dirty="0">
                <a:ln>
                  <a:noFill/>
                </a:ln>
                <a:solidFill>
                  <a:srgbClr val="000000"/>
                </a:solidFill>
                <a:effectLst/>
                <a:uLnTx/>
                <a:uFillTx/>
                <a:latin typeface="Gotham Narrow"/>
                <a:ea typeface="+mn-ea"/>
                <a:cs typeface="+mn-cs"/>
              </a:rPr>
              <a:t>?)</a:t>
            </a:r>
          </a:p>
          <a:p>
            <a:pPr marL="285750" marR="0" lvl="0" indent="-2857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1600" i="0" u="none" strike="noStrike" kern="1200" cap="none" spc="0" normalizeH="0" baseline="0" noProof="0" dirty="0" err="1">
                <a:ln>
                  <a:noFill/>
                </a:ln>
                <a:effectLst/>
                <a:uLnTx/>
                <a:uFillTx/>
                <a:latin typeface="Gotham Narrow"/>
                <a:ea typeface="+mn-ea"/>
                <a:cs typeface="+mn-cs"/>
              </a:rPr>
              <a:t>Spreiding</a:t>
            </a:r>
            <a:r>
              <a:rPr kumimoji="0" lang="en-US" sz="1600" i="0" u="none" strike="noStrike" kern="1200" cap="none" spc="0" normalizeH="0" baseline="0" noProof="0" dirty="0">
                <a:ln>
                  <a:noFill/>
                </a:ln>
                <a:effectLst/>
                <a:uLnTx/>
                <a:uFillTx/>
                <a:latin typeface="Gotham Narrow"/>
                <a:ea typeface="+mn-ea"/>
                <a:cs typeface="+mn-cs"/>
              </a:rPr>
              <a:t> van </a:t>
            </a:r>
            <a:r>
              <a:rPr kumimoji="0" lang="en-US" sz="1600" i="0" u="none" strike="noStrike" kern="1200" cap="none" spc="0" normalizeH="0" baseline="0" noProof="0" dirty="0" err="1">
                <a:ln>
                  <a:noFill/>
                </a:ln>
                <a:effectLst/>
                <a:uLnTx/>
                <a:uFillTx/>
                <a:latin typeface="Gotham Narrow"/>
                <a:ea typeface="+mn-ea"/>
                <a:cs typeface="+mn-cs"/>
              </a:rPr>
              <a:t>kansen</a:t>
            </a:r>
            <a:r>
              <a:rPr kumimoji="0" lang="en-US" sz="1600" i="0" u="none" strike="noStrike" kern="1200" cap="none" spc="0" normalizeH="0" baseline="0" noProof="0" dirty="0">
                <a:ln>
                  <a:noFill/>
                </a:ln>
                <a:effectLst/>
                <a:uLnTx/>
                <a:uFillTx/>
                <a:latin typeface="Gotham Narrow"/>
                <a:ea typeface="+mn-ea"/>
                <a:cs typeface="+mn-cs"/>
              </a:rPr>
              <a:t> en </a:t>
            </a:r>
            <a:r>
              <a:rPr kumimoji="0" lang="en-US" sz="1600" i="0" u="none" strike="noStrike" kern="1200" cap="none" spc="0" normalizeH="0" baseline="0" noProof="0" dirty="0" err="1">
                <a:ln>
                  <a:noFill/>
                </a:ln>
                <a:effectLst/>
                <a:uLnTx/>
                <a:uFillTx/>
                <a:latin typeface="Gotham Narrow"/>
                <a:ea typeface="+mn-ea"/>
                <a:cs typeface="+mn-cs"/>
              </a:rPr>
              <a:t>relaties</a:t>
            </a:r>
            <a:r>
              <a:rPr lang="en-US" sz="1600" dirty="0">
                <a:latin typeface="Gotham Narrow"/>
              </a:rPr>
              <a:t>, </a:t>
            </a:r>
            <a:r>
              <a:rPr lang="en-US" sz="1600" dirty="0" err="1">
                <a:latin typeface="Gotham Narrow"/>
              </a:rPr>
              <a:t>bijv</a:t>
            </a:r>
            <a:r>
              <a:rPr lang="en-US" sz="1600" dirty="0">
                <a:latin typeface="Gotham Narrow"/>
              </a:rPr>
              <a:t>. </a:t>
            </a:r>
            <a:r>
              <a:rPr lang="en-US" sz="1600" dirty="0" err="1">
                <a:latin typeface="Gotham Narrow"/>
              </a:rPr>
              <a:t>richting</a:t>
            </a:r>
            <a:r>
              <a:rPr lang="en-US" sz="1600" dirty="0">
                <a:latin typeface="Gotham Narrow"/>
              </a:rPr>
              <a:t> </a:t>
            </a:r>
            <a:r>
              <a:rPr kumimoji="0" lang="en-US" sz="1600" b="1" i="0" u="none" strike="noStrike" kern="1200" cap="none" spc="0" normalizeH="0" baseline="0" noProof="0" dirty="0">
                <a:ln>
                  <a:noFill/>
                </a:ln>
                <a:effectLst/>
                <a:uLnTx/>
                <a:uFillTx/>
                <a:latin typeface="Gotham Narrow"/>
                <a:ea typeface="+mn-ea"/>
                <a:cs typeface="+mn-cs"/>
              </a:rPr>
              <a:t>Global South </a:t>
            </a:r>
            <a:r>
              <a:rPr kumimoji="0" lang="en-US" sz="1600" i="0" u="none" strike="noStrike" kern="1200" cap="none" spc="0" normalizeH="0" baseline="0" noProof="0" dirty="0">
                <a:ln>
                  <a:noFill/>
                </a:ln>
                <a:effectLst/>
                <a:uLnTx/>
                <a:uFillTx/>
                <a:latin typeface="Gotham Narrow"/>
                <a:ea typeface="+mn-ea"/>
                <a:cs typeface="+mn-cs"/>
              </a:rPr>
              <a:t>(Afrika, Zuid Amerika, Z-O Azie)</a:t>
            </a:r>
          </a:p>
          <a:p>
            <a:pPr marL="285750" marR="0" lvl="0" indent="-2857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err="1">
                <a:ln>
                  <a:noFill/>
                </a:ln>
                <a:solidFill>
                  <a:srgbClr val="000000"/>
                </a:solidFill>
                <a:effectLst/>
                <a:uLnTx/>
                <a:uFillTx/>
                <a:latin typeface="Gotham Narrow"/>
                <a:ea typeface="+mn-ea"/>
                <a:cs typeface="+mn-cs"/>
              </a:rPr>
              <a:t>Oekraïne</a:t>
            </a:r>
            <a:r>
              <a:rPr kumimoji="0" lang="en-US" sz="1600" b="1" i="0" u="none" strike="noStrike" kern="1200" cap="none" spc="0" normalizeH="0" baseline="0" noProof="0" dirty="0">
                <a:ln>
                  <a:noFill/>
                </a:ln>
                <a:solidFill>
                  <a:srgbClr val="000000"/>
                </a:solidFill>
                <a:effectLst/>
                <a:uLnTx/>
                <a:uFillTx/>
                <a:latin typeface="Gotham Narrow"/>
                <a:ea typeface="+mn-ea"/>
                <a:cs typeface="+mn-cs"/>
              </a:rPr>
              <a:t>/Gaza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beïnvloedt</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alles</a:t>
            </a:r>
            <a:r>
              <a:rPr kumimoji="0" lang="en-US" sz="1600" i="0" u="none" strike="noStrike" kern="1200" cap="none" spc="0" normalizeH="0" baseline="0" noProof="0" dirty="0">
                <a:ln>
                  <a:noFill/>
                </a:ln>
                <a:solidFill>
                  <a:srgbClr val="000000"/>
                </a:solidFill>
                <a:effectLst/>
                <a:uLnTx/>
                <a:uFillTx/>
                <a:latin typeface="Gotham Narrow"/>
                <a:ea typeface="+mn-ea"/>
                <a:cs typeface="+mn-cs"/>
              </a:rPr>
              <a:t>: het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gaat</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niet</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alleen</a:t>
            </a:r>
            <a:r>
              <a:rPr kumimoji="0" lang="en-US" sz="1600" i="0" u="none" strike="noStrike" kern="1200" cap="none" spc="0" normalizeH="0" baseline="0" noProof="0" dirty="0">
                <a:ln>
                  <a:noFill/>
                </a:ln>
                <a:solidFill>
                  <a:srgbClr val="000000"/>
                </a:solidFill>
                <a:effectLst/>
                <a:uLnTx/>
                <a:uFillTx/>
                <a:latin typeface="Gotham Narrow"/>
                <a:ea typeface="+mn-ea"/>
                <a:cs typeface="+mn-cs"/>
              </a:rPr>
              <a:t>) over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handel</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ook</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relaties</a:t>
            </a:r>
            <a:r>
              <a:rPr kumimoji="0" lang="en-US" sz="1600" i="0" u="none" strike="noStrike" kern="1200" cap="none" spc="0" normalizeH="0" baseline="0" noProof="0" dirty="0">
                <a:ln>
                  <a:noFill/>
                </a:ln>
                <a:solidFill>
                  <a:srgbClr val="000000"/>
                </a:solidFill>
                <a:effectLst/>
                <a:uLnTx/>
                <a:uFillTx/>
                <a:latin typeface="Gotham Narrow"/>
                <a:ea typeface="+mn-ea"/>
                <a:cs typeface="+mn-cs"/>
              </a:rPr>
              <a:t> en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geloofwaardigheid</a:t>
            </a:r>
            <a:endParaRPr kumimoji="0" lang="en-US" sz="1600" i="0" u="none" strike="noStrike" kern="1200" cap="none" spc="0" normalizeH="0" baseline="0" noProof="0" dirty="0">
              <a:ln>
                <a:noFill/>
              </a:ln>
              <a:solidFill>
                <a:srgbClr val="000000"/>
              </a:solidFill>
              <a:effectLst/>
              <a:uLnTx/>
              <a:uFillTx/>
              <a:latin typeface="Gotham Narrow"/>
              <a:ea typeface="+mn-ea"/>
              <a:cs typeface="+mn-cs"/>
            </a:endParaRPr>
          </a:p>
          <a:p>
            <a:pPr marL="285750" marR="0" lvl="0" indent="-2857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en-US" sz="1600" dirty="0">
                <a:solidFill>
                  <a:srgbClr val="000000"/>
                </a:solidFill>
                <a:latin typeface="Gotham Narrow"/>
              </a:rPr>
              <a:t>EU interne </a:t>
            </a:r>
            <a:r>
              <a:rPr lang="en-US" sz="1600" dirty="0" err="1">
                <a:solidFill>
                  <a:srgbClr val="000000"/>
                </a:solidFill>
                <a:latin typeface="Gotham Narrow"/>
              </a:rPr>
              <a:t>markt</a:t>
            </a:r>
            <a:r>
              <a:rPr lang="en-US" sz="1600" dirty="0">
                <a:solidFill>
                  <a:srgbClr val="000000"/>
                </a:solidFill>
                <a:latin typeface="Gotham Narrow"/>
              </a:rPr>
              <a:t>: </a:t>
            </a:r>
            <a:r>
              <a:rPr kumimoji="0" lang="en-US" sz="1600" i="0" u="none" strike="noStrike" kern="1200" cap="none" spc="0" normalizeH="0" baseline="0" noProof="0" dirty="0" err="1">
                <a:ln>
                  <a:noFill/>
                </a:ln>
                <a:solidFill>
                  <a:srgbClr val="000000"/>
                </a:solidFill>
                <a:effectLst/>
                <a:uLnTx/>
                <a:uFillTx/>
                <a:latin typeface="Gotham Narrow"/>
                <a:ea typeface="+mn-ea"/>
                <a:cs typeface="+mn-cs"/>
              </a:rPr>
              <a:t>werken</a:t>
            </a:r>
            <a:r>
              <a:rPr kumimoji="0" lang="en-US" sz="1600"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b="1" i="0" u="none" strike="noStrike" kern="1200" cap="none" spc="0" normalizeH="0" baseline="0" noProof="0" dirty="0">
                <a:ln>
                  <a:noFill/>
                </a:ln>
                <a:solidFill>
                  <a:srgbClr val="000000"/>
                </a:solidFill>
                <a:effectLst/>
                <a:uLnTx/>
                <a:uFillTx/>
                <a:latin typeface="Gotham Narrow"/>
                <a:ea typeface="+mn-ea"/>
                <a:cs typeface="+mn-cs"/>
              </a:rPr>
              <a:t>aan </a:t>
            </a:r>
            <a:r>
              <a:rPr kumimoji="0" lang="en-US" sz="1600" b="1" i="0" u="none" strike="noStrike" kern="1200" cap="none" spc="0" normalizeH="0" baseline="0" noProof="0" dirty="0" err="1">
                <a:ln>
                  <a:noFill/>
                </a:ln>
                <a:solidFill>
                  <a:srgbClr val="000000"/>
                </a:solidFill>
                <a:effectLst/>
                <a:uLnTx/>
                <a:uFillTx/>
                <a:latin typeface="Gotham Narrow"/>
                <a:ea typeface="+mn-ea"/>
                <a:cs typeface="+mn-cs"/>
              </a:rPr>
              <a:t>concurrentievermogen</a:t>
            </a:r>
            <a:r>
              <a:rPr kumimoji="0" lang="en-US" sz="1600" b="1" i="0" u="none" strike="noStrike" kern="1200" cap="none" spc="0" normalizeH="0" baseline="0" noProof="0" dirty="0">
                <a:ln>
                  <a:noFill/>
                </a:ln>
                <a:solidFill>
                  <a:srgbClr val="000000"/>
                </a:solidFill>
                <a:effectLst/>
                <a:uLnTx/>
                <a:uFillTx/>
                <a:latin typeface="Gotham Narrow"/>
                <a:ea typeface="+mn-ea"/>
                <a:cs typeface="+mn-cs"/>
              </a:rPr>
              <a:t> </a:t>
            </a:r>
            <a:r>
              <a:rPr kumimoji="0" lang="en-US" sz="1600" i="0" u="none" strike="noStrike" kern="1200" cap="none" spc="0" normalizeH="0" baseline="0" noProof="0" dirty="0">
                <a:ln>
                  <a:noFill/>
                </a:ln>
                <a:solidFill>
                  <a:srgbClr val="000000"/>
                </a:solidFill>
                <a:effectLst/>
                <a:uLnTx/>
                <a:uFillTx/>
                <a:latin typeface="Gotham Narrow"/>
                <a:ea typeface="+mn-ea"/>
                <a:cs typeface="+mn-cs"/>
              </a:rPr>
              <a:t>(Draghi en Letta)</a:t>
            </a:r>
          </a:p>
          <a:p>
            <a:pPr marL="560070" marR="0" lvl="1" indent="-285750" algn="l" defTabSz="914400" rtl="0" eaLnBrk="1" fontAlgn="auto" latinLnBrk="0" hangingPunct="1">
              <a:spcBef>
                <a:spcPts val="1000"/>
              </a:spcBef>
              <a:spcAft>
                <a:spcPts val="600"/>
              </a:spcAft>
              <a:buClrTx/>
              <a:buSzTx/>
              <a:buFont typeface="Courier New" panose="02070309020205020404" pitchFamily="49" charset="0"/>
              <a:buChar char="o"/>
              <a:tabLst/>
              <a:defRPr/>
            </a:pPr>
            <a:r>
              <a:rPr kumimoji="0" lang="en-US" sz="1600" i="0" u="none" strike="noStrike" kern="1200" cap="none" spc="0" normalizeH="0" noProof="0" dirty="0" err="1">
                <a:ln>
                  <a:noFill/>
                </a:ln>
                <a:solidFill>
                  <a:srgbClr val="000000"/>
                </a:solidFill>
                <a:effectLst/>
                <a:uLnTx/>
                <a:uFillTx/>
                <a:latin typeface="Gotham Narrow"/>
                <a:ea typeface="+mn-ea"/>
                <a:cs typeface="+mn-cs"/>
              </a:rPr>
              <a:t>Productiviteit</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investeringsagenda</a:t>
            </a:r>
            <a:r>
              <a:rPr kumimoji="0" lang="en-US" sz="1600" i="0" u="none" strike="noStrike" kern="1200" cap="none" spc="0" normalizeH="0" noProof="0" dirty="0">
                <a:ln>
                  <a:noFill/>
                </a:ln>
                <a:solidFill>
                  <a:srgbClr val="000000"/>
                </a:solidFill>
                <a:effectLst/>
                <a:uLnTx/>
                <a:uFillTx/>
                <a:latin typeface="Gotham Narrow"/>
                <a:ea typeface="+mn-ea"/>
                <a:cs typeface="+mn-cs"/>
              </a:rPr>
              <a:t>, Clean Industry Deal</a:t>
            </a:r>
          </a:p>
          <a:p>
            <a:pPr marL="560070" marR="0" lvl="1" indent="-285750" algn="l" defTabSz="914400" rtl="0" eaLnBrk="1" fontAlgn="auto" latinLnBrk="0" hangingPunct="1">
              <a:spcBef>
                <a:spcPts val="1000"/>
              </a:spcBef>
              <a:spcAft>
                <a:spcPts val="600"/>
              </a:spcAft>
              <a:buClrTx/>
              <a:buSzTx/>
              <a:buFont typeface="Courier New" panose="02070309020205020404" pitchFamily="49" charset="0"/>
              <a:buChar char="o"/>
              <a:tabLst/>
              <a:defRPr/>
            </a:pPr>
            <a:r>
              <a:rPr kumimoji="0" lang="en-US" sz="1600" i="0" u="none" strike="noStrike" kern="1200" cap="none" spc="0" normalizeH="0" noProof="0" dirty="0">
                <a:ln>
                  <a:noFill/>
                </a:ln>
                <a:solidFill>
                  <a:srgbClr val="000000"/>
                </a:solidFill>
                <a:effectLst/>
                <a:uLnTx/>
                <a:uFillTx/>
                <a:latin typeface="Gotham Narrow"/>
                <a:ea typeface="+mn-ea"/>
                <a:cs typeface="+mn-cs"/>
              </a:rPr>
              <a:t>Energie: </a:t>
            </a:r>
            <a:r>
              <a:rPr kumimoji="0" lang="en-US" sz="1600" i="0" u="none" strike="noStrike" kern="1200" cap="none" spc="0" normalizeH="0" noProof="0" dirty="0" err="1">
                <a:ln>
                  <a:noFill/>
                </a:ln>
                <a:solidFill>
                  <a:srgbClr val="000000"/>
                </a:solidFill>
                <a:effectLst/>
                <a:uLnTx/>
                <a:uFillTx/>
                <a:latin typeface="Gotham Narrow"/>
                <a:ea typeface="+mn-ea"/>
                <a:cs typeface="+mn-cs"/>
              </a:rPr>
              <a:t>opbouwen</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betaalbare</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duurzame</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energie</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infrastructuur</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vraagcreatie</a:t>
            </a:r>
            <a:endParaRPr kumimoji="0" lang="en-US" sz="1600" i="0" u="none" strike="noStrike" kern="1200" cap="none" spc="0" normalizeH="0" noProof="0" dirty="0">
              <a:ln>
                <a:noFill/>
              </a:ln>
              <a:solidFill>
                <a:srgbClr val="000000"/>
              </a:solidFill>
              <a:effectLst/>
              <a:uLnTx/>
              <a:uFillTx/>
              <a:latin typeface="Gotham Narrow"/>
              <a:ea typeface="+mn-ea"/>
              <a:cs typeface="+mn-cs"/>
            </a:endParaRPr>
          </a:p>
          <a:p>
            <a:pPr marL="560070" marR="0" lvl="1" indent="-285750" algn="l" defTabSz="914400" rtl="0" eaLnBrk="1" fontAlgn="auto" latinLnBrk="0" hangingPunct="1">
              <a:spcBef>
                <a:spcPts val="1000"/>
              </a:spcBef>
              <a:spcAft>
                <a:spcPts val="600"/>
              </a:spcAft>
              <a:buClrTx/>
              <a:buSzTx/>
              <a:buFont typeface="Courier New" panose="02070309020205020404" pitchFamily="49" charset="0"/>
              <a:buChar char="o"/>
              <a:tabLst/>
              <a:defRPr/>
            </a:pPr>
            <a:r>
              <a:rPr kumimoji="0" lang="en-US" sz="1600" i="0" u="none" strike="noStrike" kern="1200" cap="none" spc="0" normalizeH="0" noProof="0" dirty="0" err="1">
                <a:ln>
                  <a:noFill/>
                </a:ln>
                <a:solidFill>
                  <a:srgbClr val="000000"/>
                </a:solidFill>
                <a:effectLst/>
                <a:uLnTx/>
                <a:uFillTx/>
                <a:latin typeface="Gotham Narrow"/>
                <a:ea typeface="+mn-ea"/>
                <a:cs typeface="+mn-cs"/>
              </a:rPr>
              <a:t>Weerbaarheid</a:t>
            </a:r>
            <a:r>
              <a:rPr kumimoji="0" lang="en-US" sz="1600" i="0" u="none" strike="noStrike" kern="1200" cap="none" spc="0" normalizeH="0" noProof="0" dirty="0">
                <a:ln>
                  <a:noFill/>
                </a:ln>
                <a:solidFill>
                  <a:srgbClr val="000000"/>
                </a:solidFill>
                <a:effectLst/>
                <a:uLnTx/>
                <a:uFillTx/>
                <a:latin typeface="Gotham Narrow"/>
                <a:ea typeface="+mn-ea"/>
                <a:cs typeface="+mn-cs"/>
              </a:rPr>
              <a:t> &amp; </a:t>
            </a:r>
            <a:r>
              <a:rPr kumimoji="0" lang="en-US" sz="1600" i="0" u="none" strike="noStrike" kern="1200" cap="none" spc="0" normalizeH="0" noProof="0" dirty="0" err="1">
                <a:ln>
                  <a:noFill/>
                </a:ln>
                <a:solidFill>
                  <a:srgbClr val="000000"/>
                </a:solidFill>
                <a:effectLst/>
                <a:uLnTx/>
                <a:uFillTx/>
                <a:latin typeface="Gotham Narrow"/>
                <a:ea typeface="+mn-ea"/>
                <a:cs typeface="+mn-cs"/>
              </a:rPr>
              <a:t>autonomie</a:t>
            </a:r>
            <a:r>
              <a:rPr kumimoji="0" lang="en-US" sz="1600" i="0" u="none" strike="noStrike" kern="1200" cap="none" spc="0" normalizeH="0" noProof="0" dirty="0">
                <a:ln>
                  <a:noFill/>
                </a:ln>
                <a:solidFill>
                  <a:srgbClr val="000000"/>
                </a:solidFill>
                <a:effectLst/>
                <a:uLnTx/>
                <a:uFillTx/>
                <a:latin typeface="Gotham Narrow"/>
                <a:ea typeface="+mn-ea"/>
                <a:cs typeface="+mn-cs"/>
              </a:rPr>
              <a:t> : </a:t>
            </a:r>
            <a:r>
              <a:rPr kumimoji="0" lang="en-US" sz="1600" i="0" u="none" strike="noStrike" kern="1200" cap="none" spc="0" normalizeH="0" noProof="0" dirty="0" err="1">
                <a:ln>
                  <a:noFill/>
                </a:ln>
                <a:solidFill>
                  <a:srgbClr val="000000"/>
                </a:solidFill>
                <a:effectLst/>
                <a:uLnTx/>
                <a:uFillTx/>
                <a:latin typeface="Gotham Narrow"/>
                <a:ea typeface="+mn-ea"/>
                <a:cs typeface="+mn-cs"/>
              </a:rPr>
              <a:t>defensie</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handelsakkoorden</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grondstoffenafhankelijkheid</a:t>
            </a:r>
            <a:endParaRPr kumimoji="0" lang="en-US" sz="1600" i="0" u="none" strike="noStrike" kern="1200" cap="none" spc="0" normalizeH="0" noProof="0" dirty="0">
              <a:ln>
                <a:noFill/>
              </a:ln>
              <a:solidFill>
                <a:srgbClr val="000000"/>
              </a:solidFill>
              <a:effectLst/>
              <a:uLnTx/>
              <a:uFillTx/>
              <a:latin typeface="Gotham Narrow"/>
              <a:ea typeface="+mn-ea"/>
              <a:cs typeface="+mn-cs"/>
            </a:endParaRPr>
          </a:p>
          <a:p>
            <a:pPr marL="560070" marR="0" lvl="1" indent="-285750" algn="l" defTabSz="914400" rtl="0" eaLnBrk="1" fontAlgn="auto" latinLnBrk="0" hangingPunct="1">
              <a:spcBef>
                <a:spcPts val="1000"/>
              </a:spcBef>
              <a:spcAft>
                <a:spcPts val="600"/>
              </a:spcAft>
              <a:buClrTx/>
              <a:buSzTx/>
              <a:buFont typeface="Courier New" panose="02070309020205020404" pitchFamily="49" charset="0"/>
              <a:buChar char="o"/>
              <a:tabLst/>
              <a:defRPr/>
            </a:pPr>
            <a:r>
              <a:rPr kumimoji="0" lang="en-US" sz="1600" i="0" u="none" strike="noStrike" kern="1200" cap="none" spc="0" normalizeH="0" noProof="0" dirty="0" err="1">
                <a:ln>
                  <a:noFill/>
                </a:ln>
                <a:solidFill>
                  <a:srgbClr val="000000"/>
                </a:solidFill>
                <a:effectLst/>
                <a:uLnTx/>
                <a:uFillTx/>
                <a:latin typeface="Gotham Narrow"/>
                <a:ea typeface="+mn-ea"/>
                <a:cs typeface="+mn-cs"/>
              </a:rPr>
              <a:t>Horizontaal</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Meerjarig</a:t>
            </a:r>
            <a:r>
              <a:rPr kumimoji="0" lang="en-US" sz="1600" i="0" u="none" strike="noStrike" kern="1200" cap="none" spc="0" normalizeH="0" noProof="0" dirty="0">
                <a:ln>
                  <a:noFill/>
                </a:ln>
                <a:solidFill>
                  <a:srgbClr val="000000"/>
                </a:solidFill>
                <a:effectLst/>
                <a:uLnTx/>
                <a:uFillTx/>
                <a:latin typeface="Gotham Narrow"/>
                <a:ea typeface="+mn-ea"/>
                <a:cs typeface="+mn-cs"/>
              </a:rPr>
              <a:t> Fin Kader, Interne Markt Strategie, </a:t>
            </a:r>
            <a:r>
              <a:rPr kumimoji="0" lang="en-US" sz="1600" i="0" u="none" strike="noStrike" kern="1200" cap="none" spc="0" normalizeH="0" noProof="0" dirty="0" err="1">
                <a:ln>
                  <a:noFill/>
                </a:ln>
                <a:solidFill>
                  <a:srgbClr val="000000"/>
                </a:solidFill>
                <a:effectLst/>
                <a:uLnTx/>
                <a:uFillTx/>
                <a:latin typeface="Gotham Narrow"/>
                <a:ea typeface="+mn-ea"/>
                <a:cs typeface="+mn-cs"/>
              </a:rPr>
              <a:t>betere</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regelgeving</a:t>
            </a:r>
            <a:r>
              <a:rPr kumimoji="0" lang="en-US" sz="1600" i="0" u="none" strike="noStrike" kern="1200" cap="none" spc="0" normalizeH="0" noProof="0" dirty="0">
                <a:ln>
                  <a:noFill/>
                </a:ln>
                <a:solidFill>
                  <a:srgbClr val="000000"/>
                </a:solidFill>
                <a:effectLst/>
                <a:uLnTx/>
                <a:uFillTx/>
                <a:latin typeface="Gotham Narrow"/>
                <a:ea typeface="+mn-ea"/>
                <a:cs typeface="+mn-cs"/>
              </a:rPr>
              <a:t> (</a:t>
            </a:r>
            <a:r>
              <a:rPr kumimoji="0" lang="en-US" sz="1600" i="0" u="none" strike="noStrike" kern="1200" cap="none" spc="0" normalizeH="0" noProof="0" dirty="0" err="1">
                <a:ln>
                  <a:noFill/>
                </a:ln>
                <a:solidFill>
                  <a:srgbClr val="000000"/>
                </a:solidFill>
                <a:effectLst/>
                <a:uLnTx/>
                <a:uFillTx/>
                <a:latin typeface="Gotham Narrow"/>
                <a:ea typeface="+mn-ea"/>
                <a:cs typeface="+mn-cs"/>
              </a:rPr>
              <a:t>Omnibussen</a:t>
            </a:r>
            <a:r>
              <a:rPr kumimoji="0" lang="en-US" sz="1600" i="0" u="none" strike="noStrike" kern="1200" cap="none" spc="0" normalizeH="0" noProof="0" dirty="0">
                <a:ln>
                  <a:noFill/>
                </a:ln>
                <a:solidFill>
                  <a:srgbClr val="000000"/>
                </a:solidFill>
                <a:effectLst/>
                <a:uLnTx/>
                <a:uFillTx/>
                <a:latin typeface="Gotham Narrow"/>
                <a:ea typeface="+mn-ea"/>
                <a:cs typeface="+mn-cs"/>
              </a:rPr>
              <a:t>)</a:t>
            </a:r>
          </a:p>
        </p:txBody>
      </p:sp>
    </p:spTree>
    <p:extLst>
      <p:ext uri="{BB962C8B-B14F-4D97-AF65-F5344CB8AC3E}">
        <p14:creationId xmlns:p14="http://schemas.microsoft.com/office/powerpoint/2010/main" val="1688457320"/>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ags/tag3.xml><?xml version="1.0" encoding="utf-8"?>
<p:tagLst xmlns:a="http://schemas.openxmlformats.org/drawingml/2006/main" xmlns:r="http://schemas.openxmlformats.org/officeDocument/2006/relationships" xmlns:p="http://schemas.openxmlformats.org/presentationml/2006/main">
  <p:tag name="BS_SHAPE_LOCK" val="TRUE"/>
</p:tagLst>
</file>

<file path=ppt/tags/tag4.xml><?xml version="1.0" encoding="utf-8"?>
<p:tagLst xmlns:a="http://schemas.openxmlformats.org/drawingml/2006/main" xmlns:r="http://schemas.openxmlformats.org/officeDocument/2006/relationships" xmlns:p="http://schemas.openxmlformats.org/presentationml/2006/main">
  <p:tag name="BS_SHAPE_LOCK" val="TRUE"/>
</p:tagLst>
</file>

<file path=ppt/tags/tag5.xml><?xml version="1.0" encoding="utf-8"?>
<p:tagLst xmlns:a="http://schemas.openxmlformats.org/drawingml/2006/main" xmlns:r="http://schemas.openxmlformats.org/officeDocument/2006/relationships" xmlns:p="http://schemas.openxmlformats.org/presentationml/2006/main">
  <p:tag name="BS_SHAPE_LOCK" val="TRUE"/>
</p:tagLst>
</file>

<file path=ppt/tags/tag6.xml><?xml version="1.0" encoding="utf-8"?>
<p:tagLst xmlns:a="http://schemas.openxmlformats.org/drawingml/2006/main" xmlns:r="http://schemas.openxmlformats.org/officeDocument/2006/relationships" xmlns:p="http://schemas.openxmlformats.org/presentationml/2006/main">
  <p:tag name="BS_SHAPE_LOCK" val="TRUE"/>
</p:tagLst>
</file>

<file path=ppt/tags/tag7.xml><?xml version="1.0" encoding="utf-8"?>
<p:tagLst xmlns:a="http://schemas.openxmlformats.org/drawingml/2006/main" xmlns:r="http://schemas.openxmlformats.org/officeDocument/2006/relationships" xmlns:p="http://schemas.openxmlformats.org/presentationml/2006/main">
  <p:tag name="BS_SHAPE_LOCK" val="TRUE"/>
</p:tagLst>
</file>

<file path=ppt/tags/tag8.xml><?xml version="1.0" encoding="utf-8"?>
<p:tagLst xmlns:a="http://schemas.openxmlformats.org/drawingml/2006/main" xmlns:r="http://schemas.openxmlformats.org/officeDocument/2006/relationships" xmlns:p="http://schemas.openxmlformats.org/presentationml/2006/main">
  <p:tag name="BS_SHAPE_LOCK" val="TRUE"/>
</p:tagLst>
</file>

<file path=ppt/tags/tag9.xml><?xml version="1.0" encoding="utf-8"?>
<p:tagLst xmlns:a="http://schemas.openxmlformats.org/drawingml/2006/main" xmlns:r="http://schemas.openxmlformats.org/officeDocument/2006/relationships" xmlns:p="http://schemas.openxmlformats.org/presentationml/2006/main">
  <p:tag name="BS_SHAPE_LOCK" val="TRUE"/>
</p:tagLst>
</file>

<file path=ppt/theme/theme1.xml><?xml version="1.0" encoding="utf-8"?>
<a:theme xmlns:a="http://schemas.openxmlformats.org/drawingml/2006/main" name="VNO Thema">
  <a:themeElements>
    <a:clrScheme name="Office">
      <a:dk1>
        <a:srgbClr val="000000"/>
      </a:dk1>
      <a:lt1>
        <a:srgbClr val="FFFFFF"/>
      </a:lt1>
      <a:dk2>
        <a:srgbClr val="222F58"/>
      </a:dk2>
      <a:lt2>
        <a:srgbClr val="DADADA"/>
      </a:lt2>
      <a:accent1>
        <a:srgbClr val="222F58"/>
      </a:accent1>
      <a:accent2>
        <a:srgbClr val="0088AC"/>
      </a:accent2>
      <a:accent3>
        <a:srgbClr val="E98500"/>
      </a:accent3>
      <a:accent4>
        <a:srgbClr val="BFBFBF"/>
      </a:accent4>
      <a:accent5>
        <a:srgbClr val="DADADA"/>
      </a:accent5>
      <a:accent6>
        <a:srgbClr val="F2F2F2"/>
      </a:accent6>
      <a:hlink>
        <a:srgbClr val="0088AC"/>
      </a:hlink>
      <a:folHlink>
        <a:srgbClr val="0088AC"/>
      </a:folHlink>
    </a:clrScheme>
    <a:fontScheme name="VNO-NCW">
      <a:majorFont>
        <a:latin typeface="Gotham Narrow Bold"/>
        <a:ea typeface=""/>
        <a:cs typeface=""/>
      </a:majorFont>
      <a:minorFont>
        <a:latin typeface="Gotham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VNO-NCW MKB.pptx" id="{FFB90313-712F-42F4-9769-FD772746A800}" vid="{D1D1D29E-C18D-4D48-BC75-E450061FA357}"/>
    </a:ext>
  </a:extLst>
</a:theme>
</file>

<file path=ppt/theme/theme2.xml><?xml version="1.0" encoding="utf-8"?>
<a:theme xmlns:a="http://schemas.openxmlformats.org/drawingml/2006/main" name="MKB Thema">
  <a:themeElements>
    <a:clrScheme name="Office">
      <a:dk1>
        <a:srgbClr val="000000"/>
      </a:dk1>
      <a:lt1>
        <a:srgbClr val="FFFFFF"/>
      </a:lt1>
      <a:dk2>
        <a:srgbClr val="222F58"/>
      </a:dk2>
      <a:lt2>
        <a:srgbClr val="DADADA"/>
      </a:lt2>
      <a:accent1>
        <a:srgbClr val="222F58"/>
      </a:accent1>
      <a:accent2>
        <a:srgbClr val="0088AC"/>
      </a:accent2>
      <a:accent3>
        <a:srgbClr val="E98500"/>
      </a:accent3>
      <a:accent4>
        <a:srgbClr val="BFBFBF"/>
      </a:accent4>
      <a:accent5>
        <a:srgbClr val="DADADA"/>
      </a:accent5>
      <a:accent6>
        <a:srgbClr val="F2F2F2"/>
      </a:accent6>
      <a:hlink>
        <a:srgbClr val="0088AC"/>
      </a:hlink>
      <a:folHlink>
        <a:srgbClr val="0088AC"/>
      </a:folHlink>
    </a:clrScheme>
    <a:fontScheme name="VNO-NCW">
      <a:majorFont>
        <a:latin typeface="Gotham Narrow Bold"/>
        <a:ea typeface=""/>
        <a:cs typeface=""/>
      </a:majorFont>
      <a:minorFont>
        <a:latin typeface="Gotham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VNO-NCW MKB.pptx" id="{FFB90313-712F-42F4-9769-FD772746A800}" vid="{84EED496-6ECA-422B-9220-B5A7E5F0E458}"/>
    </a:ext>
  </a:extLst>
</a:theme>
</file>

<file path=ppt/theme/theme3.xml><?xml version="1.0" encoding="utf-8"?>
<a:theme xmlns:a="http://schemas.openxmlformats.org/drawingml/2006/main" name="ING_PP_Template_16x9_January2020">
  <a:themeElements>
    <a:clrScheme name="ING 2020">
      <a:dk1>
        <a:srgbClr val="000000"/>
      </a:dk1>
      <a:lt1>
        <a:sysClr val="window" lastClr="FFFFFF"/>
      </a:lt1>
      <a:dk2>
        <a:srgbClr val="FF6200"/>
      </a:dk2>
      <a:lt2>
        <a:srgbClr val="696969"/>
      </a:lt2>
      <a:accent1>
        <a:srgbClr val="FF6200"/>
      </a:accent1>
      <a:accent2>
        <a:srgbClr val="A8A8A8"/>
      </a:accent2>
      <a:accent3>
        <a:srgbClr val="525199"/>
      </a:accent3>
      <a:accent4>
        <a:srgbClr val="559BD1"/>
      </a:accent4>
      <a:accent5>
        <a:srgbClr val="AB0066"/>
      </a:accent5>
      <a:accent6>
        <a:srgbClr val="D0D93C"/>
      </a:accent6>
      <a:hlink>
        <a:srgbClr val="525199"/>
      </a:hlink>
      <a:folHlink>
        <a:srgbClr val="AB0066"/>
      </a:folHlink>
    </a:clrScheme>
    <a:fontScheme name="ING ME">
      <a:majorFont>
        <a:latin typeface="ING Me"/>
        <a:ea typeface=""/>
        <a:cs typeface=""/>
      </a:majorFont>
      <a:minorFont>
        <a:latin typeface="ING M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accent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lgn="ctr">
          <a:lnSpc>
            <a:spcPct val="90000"/>
          </a:lnSpc>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A8A8A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custClrLst>
    <a:custClr name="ING Orange">
      <a:srgbClr val="FF6200"/>
    </a:custClr>
    <a:custClr name="ING Light Grey">
      <a:srgbClr val="A8A8A8"/>
    </a:custClr>
    <a:custClr name="ING Mid Grey">
      <a:srgbClr val="696969"/>
    </a:custClr>
    <a:custClr name="ING Text color">
      <a:srgbClr val="333333"/>
    </a:custClr>
    <a:custClr name="ING Indigo">
      <a:srgbClr val="525199"/>
    </a:custClr>
    <a:custClr name="ING Sky">
      <a:srgbClr val="559BD1"/>
    </a:custClr>
    <a:custClr name="ING Fuchsia">
      <a:srgbClr val="AB0066"/>
    </a:custClr>
    <a:custClr name="ING Lime">
      <a:srgbClr val="D0D93C"/>
    </a:custClr>
    <a:custClr name="ING Leaf / Plus">
      <a:srgbClr val="349651"/>
    </a:custClr>
    <a:custClr name="ING Minus">
      <a:srgbClr val="FF0000"/>
    </a:custClr>
  </a:custClrLst>
  <a:extLst>
    <a:ext uri="{05A4C25C-085E-4340-85A3-A5531E510DB2}">
      <thm15:themeFamily xmlns:thm15="http://schemas.microsoft.com/office/thememl/2012/main" name="Presentation1" id="{AA03BD89-DE69-440C-B6C0-7E4EE3A84D5E}" vid="{0E985E53-AD5D-43D4-98F6-63ED5E9389F1}"/>
    </a:ext>
  </a:extLst>
</a:theme>
</file>

<file path=ppt/theme/theme4.xml><?xml version="1.0" encoding="utf-8"?>
<a:theme xmlns:a="http://schemas.openxmlformats.org/drawingml/2006/main" name="CBS indeling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125 jaar_sjabloon_def.pptx" id="{67506BF7-C562-4819-AF97-188C9D6A7858}" vid="{7F3B14F1-92E1-4D73-BD98-42795AA50C05}"/>
    </a:ext>
  </a:extLst>
</a:theme>
</file>

<file path=ppt/theme/theme5.xml><?xml version="1.0" encoding="utf-8"?>
<a:theme xmlns:a="http://schemas.openxmlformats.org/drawingml/2006/main" name="Duo Thema">
  <a:themeElements>
    <a:clrScheme name="Office">
      <a:dk1>
        <a:srgbClr val="000000"/>
      </a:dk1>
      <a:lt1>
        <a:srgbClr val="FFFFFF"/>
      </a:lt1>
      <a:dk2>
        <a:srgbClr val="222F58"/>
      </a:dk2>
      <a:lt2>
        <a:srgbClr val="DADADA"/>
      </a:lt2>
      <a:accent1>
        <a:srgbClr val="222F58"/>
      </a:accent1>
      <a:accent2>
        <a:srgbClr val="0088AC"/>
      </a:accent2>
      <a:accent3>
        <a:srgbClr val="E98500"/>
      </a:accent3>
      <a:accent4>
        <a:srgbClr val="BFBFBF"/>
      </a:accent4>
      <a:accent5>
        <a:srgbClr val="DADADA"/>
      </a:accent5>
      <a:accent6>
        <a:srgbClr val="F2F2F2"/>
      </a:accent6>
      <a:hlink>
        <a:srgbClr val="0088AC"/>
      </a:hlink>
      <a:folHlink>
        <a:srgbClr val="0088AC"/>
      </a:folHlink>
    </a:clrScheme>
    <a:fontScheme name="VNO-NCW">
      <a:majorFont>
        <a:latin typeface="Gotham Narrow Bold"/>
        <a:ea typeface=""/>
        <a:cs typeface=""/>
      </a:majorFont>
      <a:minorFont>
        <a:latin typeface="Gotham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VNO-NCW MKB.pptx" id="{FFB90313-712F-42F4-9769-FD772746A800}" vid="{7F2080FD-CB0F-4174-95E8-E5C2E0EB5F75}"/>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222F58"/>
    </a:dk2>
    <a:lt2>
      <a:srgbClr val="DADADA"/>
    </a:lt2>
    <a:accent1>
      <a:srgbClr val="222F58"/>
    </a:accent1>
    <a:accent2>
      <a:srgbClr val="008ACB"/>
    </a:accent2>
    <a:accent3>
      <a:srgbClr val="E98500"/>
    </a:accent3>
    <a:accent4>
      <a:srgbClr val="BFBFBF"/>
    </a:accent4>
    <a:accent5>
      <a:srgbClr val="DADADA"/>
    </a:accent5>
    <a:accent6>
      <a:srgbClr val="F2F2F2"/>
    </a:accent6>
    <a:hlink>
      <a:srgbClr val="008ACB"/>
    </a:hlink>
    <a:folHlink>
      <a:srgbClr val="008AC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a0d84c-b904-47ec-be0a-24301818cfce" xsi:nil="true"/>
    <lcf76f155ced4ddcb4097134ff3c332f xmlns="c3fc4855-5411-43cc-8ab7-49294af8b33a">
      <Terms xmlns="http://schemas.microsoft.com/office/infopath/2007/PartnerControls"/>
    </lcf76f155ced4ddcb4097134ff3c332f>
    <Cat_x002e_test xmlns="c3fc4855-5411-43cc-8ab7-49294af8b33a" xsi:nil="true"/>
    <HumanCapital xmlns="c3fc4855-5411-43cc-8ab7-49294af8b33a">true</HumanCapital>
    <Duurzaamheid xmlns="c3fc4855-5411-43cc-8ab7-49294af8b33a">true</Duurzaamheid>
    <Digitalisering xmlns="c3fc4855-5411-43cc-8ab7-49294af8b33a">true</Digitalisering>
    <Vestigingsklimaat xmlns="c3fc4855-5411-43cc-8ab7-49294af8b33a">true</Vestigingsklimaat>
    <Financiering xmlns="c3fc4855-5411-43cc-8ab7-49294af8b33a">true</Financiering>
    <Energietransitie xmlns="c3fc4855-5411-43cc-8ab7-49294af8b33a">true</Energietransitie>
    <Internationalisering xmlns="c3fc4855-5411-43cc-8ab7-49294af8b33a">true</Internationaliser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694F89A3627A49BD95E15DBB15A12E" ma:contentTypeVersion="27" ma:contentTypeDescription="Een nieuw document maken." ma:contentTypeScope="" ma:versionID="7b93b8abd72f7672fb8aae5ea8ce8e1a">
  <xsd:schema xmlns:xsd="http://www.w3.org/2001/XMLSchema" xmlns:xs="http://www.w3.org/2001/XMLSchema" xmlns:p="http://schemas.microsoft.com/office/2006/metadata/properties" xmlns:ns2="c3fc4855-5411-43cc-8ab7-49294af8b33a" xmlns:ns3="8ba0d84c-b904-47ec-be0a-24301818cfce" targetNamespace="http://schemas.microsoft.com/office/2006/metadata/properties" ma:root="true" ma:fieldsID="dd711aefb24f25f380d3d6e59a85a81d" ns2:_="" ns3:_="">
    <xsd:import namespace="c3fc4855-5411-43cc-8ab7-49294af8b33a"/>
    <xsd:import namespace="8ba0d84c-b904-47ec-be0a-24301818cf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Duurzaamheid" minOccurs="0"/>
                <xsd:element ref="ns2:Digitalisering" minOccurs="0"/>
                <xsd:element ref="ns2:Cat_x002e_test" minOccurs="0"/>
                <xsd:element ref="ns2:Energietransitie" minOccurs="0"/>
                <xsd:element ref="ns2:Internationalisering" minOccurs="0"/>
                <xsd:element ref="ns2:HumanCapital" minOccurs="0"/>
                <xsd:element ref="ns2:Financiering" minOccurs="0"/>
                <xsd:element ref="ns2:Vestigingsklimaat"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fc4855-5411-43cc-8ab7-49294af8b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bc7dd305-2b14-4180-adde-2623c5f065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uurzaamheid" ma:index="19" nillable="true" ma:displayName="Duurzaamheid" ma:default="1" ma:format="Dropdown" ma:internalName="Duurzaamheid">
      <xsd:simpleType>
        <xsd:restriction base="dms:Boolean"/>
      </xsd:simpleType>
    </xsd:element>
    <xsd:element name="Digitalisering" ma:index="20" nillable="true" ma:displayName="Digitalisering" ma:default="1" ma:format="Dropdown" ma:internalName="Digitalisering">
      <xsd:simpleType>
        <xsd:restriction base="dms:Boolean"/>
      </xsd:simpleType>
    </xsd:element>
    <xsd:element name="Cat_x002e_test" ma:index="21" nillable="true" ma:displayName="Cat.test" ma:format="Dropdown" ma:internalName="Cat_x002e_test">
      <xsd:simpleType>
        <xsd:restriction base="dms:Text">
          <xsd:maxLength value="255"/>
        </xsd:restriction>
      </xsd:simpleType>
    </xsd:element>
    <xsd:element name="Energietransitie" ma:index="22" nillable="true" ma:displayName="Energietransitie" ma:default="1" ma:format="Dropdown" ma:internalName="Energietransitie">
      <xsd:simpleType>
        <xsd:restriction base="dms:Boolean"/>
      </xsd:simpleType>
    </xsd:element>
    <xsd:element name="Internationalisering" ma:index="23" nillable="true" ma:displayName="Internationalisering" ma:default="1" ma:format="Dropdown" ma:internalName="Internationalisering">
      <xsd:simpleType>
        <xsd:restriction base="dms:Boolean"/>
      </xsd:simpleType>
    </xsd:element>
    <xsd:element name="HumanCapital" ma:index="24" nillable="true" ma:displayName="Human Capital" ma:default="1" ma:format="Dropdown" ma:internalName="HumanCapital">
      <xsd:simpleType>
        <xsd:restriction base="dms:Boolean"/>
      </xsd:simpleType>
    </xsd:element>
    <xsd:element name="Financiering" ma:index="25" nillable="true" ma:displayName="Financiering" ma:default="1" ma:format="Dropdown" ma:internalName="Financiering">
      <xsd:simpleType>
        <xsd:restriction base="dms:Boolean"/>
      </xsd:simpleType>
    </xsd:element>
    <xsd:element name="Vestigingsklimaat" ma:index="26" nillable="true" ma:displayName="Vestigingsklimaat" ma:default="1" ma:format="Dropdown" ma:internalName="Vestigingsklimaat">
      <xsd:simpleType>
        <xsd:restriction base="dms:Boolean"/>
      </xsd:simpleType>
    </xsd:element>
    <xsd:element name="MediaLengthInSeconds" ma:index="27" nillable="true" ma:displayName="MediaLengthInSeconds" ma:hidden="true" ma:internalName="MediaLengthInSeconds" ma:readOnly="true">
      <xsd:simpleType>
        <xsd:restriction base="dms:Unknown"/>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a0d84c-b904-47ec-be0a-24301818cf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ccd488-6f78-4503-b579-de1ad523c444}" ma:internalName="TaxCatchAll" ma:showField="CatchAllData" ma:web="8ba0d84c-b904-47ec-be0a-24301818cf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E2BE6C-4604-424E-951D-EBAEF243AC88}">
  <ds:schemaRefs>
    <ds:schemaRef ds:uri="http://www.w3.org/XML/1998/namespace"/>
    <ds:schemaRef ds:uri="http://schemas.microsoft.com/office/2006/metadata/properties"/>
    <ds:schemaRef ds:uri="8ba0d84c-b904-47ec-be0a-24301818cfc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c3fc4855-5411-43cc-8ab7-49294af8b33a"/>
    <ds:schemaRef ds:uri="http://purl.org/dc/dcmitype/"/>
  </ds:schemaRefs>
</ds:datastoreItem>
</file>

<file path=customXml/itemProps2.xml><?xml version="1.0" encoding="utf-8"?>
<ds:datastoreItem xmlns:ds="http://schemas.openxmlformats.org/officeDocument/2006/customXml" ds:itemID="{0CDBC7AB-179E-4165-A70A-EC1287C48B15}">
  <ds:schemaRefs>
    <ds:schemaRef ds:uri="http://schemas.microsoft.com/sharepoint/v3/contenttype/forms"/>
  </ds:schemaRefs>
</ds:datastoreItem>
</file>

<file path=customXml/itemProps3.xml><?xml version="1.0" encoding="utf-8"?>
<ds:datastoreItem xmlns:ds="http://schemas.openxmlformats.org/officeDocument/2006/customXml" ds:itemID="{96BCFB6E-EE27-4C1B-AC94-54C4744D4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fc4855-5411-43cc-8ab7-49294af8b33a"/>
    <ds:schemaRef ds:uri="8ba0d84c-b904-47ec-be0a-24301818cf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VNO-NCW MKB</Template>
  <TotalTime>1434</TotalTime>
  <Words>1735</Words>
  <Application>Microsoft Office PowerPoint</Application>
  <PresentationFormat>Breedbeeld</PresentationFormat>
  <Paragraphs>181</Paragraphs>
  <Slides>21</Slides>
  <Notes>10</Notes>
  <HiddenSlides>0</HiddenSlides>
  <MMClips>0</MMClips>
  <ScaleCrop>false</ScaleCrop>
  <HeadingPairs>
    <vt:vector size="6" baseType="variant">
      <vt:variant>
        <vt:lpstr>Gebruikte lettertypen</vt:lpstr>
      </vt:variant>
      <vt:variant>
        <vt:i4>11</vt:i4>
      </vt:variant>
      <vt:variant>
        <vt:lpstr>Thema</vt:lpstr>
      </vt:variant>
      <vt:variant>
        <vt:i4>5</vt:i4>
      </vt:variant>
      <vt:variant>
        <vt:lpstr>Diatitels</vt:lpstr>
      </vt:variant>
      <vt:variant>
        <vt:i4>21</vt:i4>
      </vt:variant>
    </vt:vector>
  </HeadingPairs>
  <TitlesOfParts>
    <vt:vector size="37" baseType="lpstr">
      <vt:lpstr>Arial</vt:lpstr>
      <vt:lpstr>Gotham Narrow Bold</vt:lpstr>
      <vt:lpstr>GothamNarrow-Book</vt:lpstr>
      <vt:lpstr>Arial MT</vt:lpstr>
      <vt:lpstr>Gotham Narrow</vt:lpstr>
      <vt:lpstr>ING Me</vt:lpstr>
      <vt:lpstr>Cambria</vt:lpstr>
      <vt:lpstr>Courier New</vt:lpstr>
      <vt:lpstr>Wingdings</vt:lpstr>
      <vt:lpstr>Tahoma</vt:lpstr>
      <vt:lpstr>Calibri</vt:lpstr>
      <vt:lpstr>VNO Thema</vt:lpstr>
      <vt:lpstr>MKB Thema</vt:lpstr>
      <vt:lpstr>ING_PP_Template_16x9_January2020</vt:lpstr>
      <vt:lpstr>CBS indelingen</vt:lpstr>
      <vt:lpstr>Duo Thema</vt:lpstr>
      <vt:lpstr>Wakker in een andere wereld </vt:lpstr>
      <vt:lpstr>PowerPoint-presentatie</vt:lpstr>
      <vt:lpstr>Economisch beeld NL en internationaal</vt:lpstr>
      <vt:lpstr>Terugblik: NL economie heeft een sterke basis</vt:lpstr>
      <vt:lpstr>Maar ook al langer tekenen van verval …(bron: Rabobank)</vt:lpstr>
      <vt:lpstr>Ramingen NL economie: CPB (juli 2025) </vt:lpstr>
      <vt:lpstr>Vooruitblik: op termijn nog meer uitdagingen:   </vt:lpstr>
      <vt:lpstr>Internationaal (1): deal VS--EU</vt:lpstr>
      <vt:lpstr>Internationaal (2): Europa moet sneller op eigen benen staan</vt:lpstr>
      <vt:lpstr>Beeld ondernemers</vt:lpstr>
      <vt:lpstr> Zorgen ondernemers: algemeen  </vt:lpstr>
      <vt:lpstr> Zorgen NMT-IRO (Q1 2025 Economische Barometer) </vt:lpstr>
      <vt:lpstr>Ondernemersvertrouwen</vt:lpstr>
      <vt:lpstr>Belemmeringen ondernemers (CBS) </vt:lpstr>
      <vt:lpstr>Belangrijkste belemmeringen leden NMT-IRO (Q1 2025 Economische Barometer)  </vt:lpstr>
      <vt:lpstr>Oproep ondernemers aan kabinet:  </vt:lpstr>
      <vt:lpstr>Inzet KT en LT</vt:lpstr>
      <vt:lpstr>Onze inzet korte termijn: Rijksbegroting, APB &amp; AFB  </vt:lpstr>
      <vt:lpstr>Resultaten: is dit gelukt?    </vt:lpstr>
      <vt:lpstr>LT: niew kabinet: werk aan investeringsagenda! </vt:lpstr>
      <vt:lpstr>Hoort investeringsagenda bij. Hoe te betalen?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Krijn van Beers</dc:creator>
  <cp:lastModifiedBy>Lennaert Rolloos</cp:lastModifiedBy>
  <cp:revision>30</cp:revision>
  <dcterms:created xsi:type="dcterms:W3CDTF">2024-11-19T08:35:46Z</dcterms:created>
  <dcterms:modified xsi:type="dcterms:W3CDTF">2025-09-16T05:24:36Z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0x01010056694F89A3627A49BD95E15DBB15A12E</vt:lpwstr>
  </property>
</Properties>
</file>